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media/image3.bin" ContentType="image/x-emf"/>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media/image8.bin" ContentType="image/png"/>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media/image10.bin" ContentType="image/png"/>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36.xml" ContentType="application/vnd.openxmlformats-officedocument.presentationml.tags+xml"/>
  <Override PartName="/ppt/media/image11.bin" ContentType="image/png"/>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media/image18.bin" ContentType="image/jpeg"/>
  <Override PartName="/ppt/media/image19.bin" ContentType="image/png"/>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media/image21.bin" ContentType="image/png"/>
  <Override PartName="/ppt/media/image22.bin" ContentType="image/png"/>
  <Override PartName="/ppt/media/image23.bin" ContentType="image/png"/>
  <Override PartName="/ppt/media/image24.bin" ContentType="image/png"/>
  <Override PartName="/ppt/media/image25.bin" ContentType="image/png"/>
  <Override PartName="/ppt/media/image26.bin" ContentType="image/png"/>
  <Override PartName="/ppt/media/image27.bin" ContentType="image/png"/>
  <Override PartName="/ppt/tags/tag52.xml" ContentType="application/vnd.openxmlformats-officedocument.presentationml.tags+xml"/>
  <Override PartName="/ppt/tags/tag53.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7.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8.xml" ContentType="application/vnd.openxmlformats-officedocument.theme+xml"/>
  <Override PartName="/ppt/tags/tag96.xml" ContentType="application/vnd.openxmlformats-officedocument.presentationml.tags+xml"/>
  <Override PartName="/ppt/notesSlides/notesSlide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4.xml" ContentType="application/vnd.openxmlformats-officedocument.presentationml.notesSlide+xml"/>
  <Override PartName="/ppt/media/image46.jpg" ContentType="image/jpg"/>
  <Override PartName="/ppt/media/image47.jpg" ContentType="image/jpg"/>
  <Override PartName="/ppt/media/image48.jpg" ContentType="image/jpg"/>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charts/chart2.xml" ContentType="application/vnd.openxmlformats-officedocument.drawingml.chart+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charts/chart3.xml" ContentType="application/vnd.openxmlformats-officedocument.drawingml.chart+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11" r:id="rId5"/>
    <p:sldMasterId id="2147483916" r:id="rId6"/>
    <p:sldMasterId id="2147483933" r:id="rId7"/>
    <p:sldMasterId id="2147483950" r:id="rId8"/>
    <p:sldMasterId id="2147483993" r:id="rId9"/>
    <p:sldMasterId id="2147484052" r:id="rId10"/>
  </p:sldMasterIdLst>
  <p:notesMasterIdLst>
    <p:notesMasterId r:id="rId34"/>
  </p:notesMasterIdLst>
  <p:sldIdLst>
    <p:sldId id="306" r:id="rId11"/>
    <p:sldId id="354" r:id="rId12"/>
    <p:sldId id="347" r:id="rId13"/>
    <p:sldId id="320" r:id="rId14"/>
    <p:sldId id="321" r:id="rId15"/>
    <p:sldId id="322" r:id="rId16"/>
    <p:sldId id="340" r:id="rId17"/>
    <p:sldId id="323" r:id="rId18"/>
    <p:sldId id="324" r:id="rId19"/>
    <p:sldId id="325" r:id="rId20"/>
    <p:sldId id="343" r:id="rId21"/>
    <p:sldId id="346" r:id="rId22"/>
    <p:sldId id="338" r:id="rId23"/>
    <p:sldId id="344" r:id="rId24"/>
    <p:sldId id="345" r:id="rId25"/>
    <p:sldId id="359" r:id="rId26"/>
    <p:sldId id="360" r:id="rId27"/>
    <p:sldId id="361" r:id="rId28"/>
    <p:sldId id="349" r:id="rId29"/>
    <p:sldId id="356" r:id="rId30"/>
    <p:sldId id="357" r:id="rId31"/>
    <p:sldId id="358" r:id="rId32"/>
    <p:sldId id="336" r:id="rId33"/>
  </p:sldIdLst>
  <p:sldSz cx="12192000" cy="6858000"/>
  <p:notesSz cx="6858000" cy="9144000"/>
  <p:custDataLst>
    <p:tags r:id="rId35"/>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2" autoAdjust="0"/>
    <p:restoredTop sz="75233" autoAdjust="0"/>
  </p:normalViewPr>
  <p:slideViewPr>
    <p:cSldViewPr snapToGrid="0">
      <p:cViewPr varScale="1">
        <p:scale>
          <a:sx n="86" d="100"/>
          <a:sy n="86" d="100"/>
        </p:scale>
        <p:origin x="1278"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Ldnvnascti0095\ibd_45AD8576\Deal%20Documents\13.%20Analyst%20Presentation\~Backup\Backup_v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32357499646795E-2"/>
          <c:y val="5.8024934169395102E-2"/>
          <c:w val="0.87580883963281597"/>
          <c:h val="0.84522280921466197"/>
        </c:manualLayout>
      </c:layout>
      <c:barChart>
        <c:barDir val="col"/>
        <c:grouping val="clustered"/>
        <c:varyColors val="0"/>
        <c:ser>
          <c:idx val="1"/>
          <c:order val="0"/>
          <c:tx>
            <c:strRef>
              <c:f>Sheet1!$B$2</c:f>
              <c:strCache>
                <c:ptCount val="1"/>
                <c:pt idx="0">
                  <c:v>Revenue</c:v>
                </c:pt>
              </c:strCache>
            </c:strRef>
          </c:tx>
          <c:spPr>
            <a:solidFill>
              <a:srgbClr val="003A70"/>
            </a:solidFill>
          </c:spPr>
          <c:invertIfNegative val="0"/>
          <c:cat>
            <c:numRef>
              <c:f>Sheet1!$A$12:$A$38</c:f>
              <c:numCache>
                <c:formatCode>General</c:formatCode>
                <c:ptCount val="27"/>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numCache>
            </c:numRef>
          </c:cat>
          <c:val>
            <c:numRef>
              <c:f>Sheet1!$B$12:$B$38</c:f>
              <c:numCache>
                <c:formatCode>#,##0</c:formatCode>
                <c:ptCount val="27"/>
                <c:pt idx="0">
                  <c:v>6143</c:v>
                </c:pt>
                <c:pt idx="1">
                  <c:v>7016</c:v>
                </c:pt>
                <c:pt idx="2">
                  <c:v>9075</c:v>
                </c:pt>
                <c:pt idx="3">
                  <c:v>12650</c:v>
                </c:pt>
                <c:pt idx="4">
                  <c:v>21671</c:v>
                </c:pt>
                <c:pt idx="5">
                  <c:v>51262</c:v>
                </c:pt>
                <c:pt idx="6">
                  <c:v>47786</c:v>
                </c:pt>
                <c:pt idx="7">
                  <c:v>74346.709303383643</c:v>
                </c:pt>
                <c:pt idx="8">
                  <c:v>78602</c:v>
                </c:pt>
                <c:pt idx="9">
                  <c:v>97211</c:v>
                </c:pt>
                <c:pt idx="10">
                  <c:v>104009</c:v>
                </c:pt>
                <c:pt idx="11">
                  <c:v>106104</c:v>
                </c:pt>
                <c:pt idx="12">
                  <c:v>112301</c:v>
                </c:pt>
                <c:pt idx="13">
                  <c:v>129039</c:v>
                </c:pt>
                <c:pt idx="14">
                  <c:v>208700</c:v>
                </c:pt>
                <c:pt idx="15">
                  <c:v>289817</c:v>
                </c:pt>
                <c:pt idx="16">
                  <c:v>540149</c:v>
                </c:pt>
                <c:pt idx="17">
                  <c:v>531680</c:v>
                </c:pt>
                <c:pt idx="18">
                  <c:v>600421</c:v>
                </c:pt>
                <c:pt idx="19">
                  <c:v>668357</c:v>
                </c:pt>
                <c:pt idx="20">
                  <c:v>713960</c:v>
                </c:pt>
                <c:pt idx="21">
                  <c:v>661536</c:v>
                </c:pt>
                <c:pt idx="22">
                  <c:v>712554</c:v>
                </c:pt>
                <c:pt idx="23">
                  <c:v>818602</c:v>
                </c:pt>
                <c:pt idx="24">
                  <c:v>969671</c:v>
                </c:pt>
                <c:pt idx="25">
                  <c:v>1038200</c:v>
                </c:pt>
                <c:pt idx="26">
                  <c:v>1197900</c:v>
                </c:pt>
              </c:numCache>
            </c:numRef>
          </c:val>
          <c:extLst>
            <c:ext xmlns:c16="http://schemas.microsoft.com/office/drawing/2014/chart" uri="{C3380CC4-5D6E-409C-BE32-E72D297353CC}">
              <c16:uniqueId val="{00000012-2016-426F-80F6-528176AA3B07}"/>
            </c:ext>
          </c:extLst>
        </c:ser>
        <c:dLbls>
          <c:showLegendKey val="0"/>
          <c:showVal val="0"/>
          <c:showCatName val="0"/>
          <c:showSerName val="0"/>
          <c:showPercent val="0"/>
          <c:showBubbleSize val="0"/>
        </c:dLbls>
        <c:gapWidth val="50"/>
        <c:axId val="59026432"/>
        <c:axId val="59028224"/>
      </c:barChart>
      <c:catAx>
        <c:axId val="59026432"/>
        <c:scaling>
          <c:orientation val="minMax"/>
        </c:scaling>
        <c:delete val="0"/>
        <c:axPos val="b"/>
        <c:numFmt formatCode="General" sourceLinked="1"/>
        <c:majorTickMark val="none"/>
        <c:minorTickMark val="none"/>
        <c:tickLblPos val="nextTo"/>
        <c:txPr>
          <a:bodyPr rot="-2700000"/>
          <a:lstStyle/>
          <a:p>
            <a:pPr>
              <a:defRPr sz="1000">
                <a:latin typeface="+mn-lt"/>
              </a:defRPr>
            </a:pPr>
            <a:endParaRPr lang="en-US"/>
          </a:p>
        </c:txPr>
        <c:crossAx val="59028224"/>
        <c:crosses val="autoZero"/>
        <c:auto val="1"/>
        <c:lblAlgn val="ctr"/>
        <c:lblOffset val="100"/>
        <c:noMultiLvlLbl val="0"/>
      </c:catAx>
      <c:valAx>
        <c:axId val="59028224"/>
        <c:scaling>
          <c:orientation val="minMax"/>
          <c:max val="1200000"/>
          <c:min val="0"/>
        </c:scaling>
        <c:delete val="0"/>
        <c:axPos val="l"/>
        <c:numFmt formatCode="#,##0" sourceLinked="1"/>
        <c:majorTickMark val="out"/>
        <c:minorTickMark val="none"/>
        <c:tickLblPos val="nextTo"/>
        <c:spPr>
          <a:ln>
            <a:noFill/>
          </a:ln>
        </c:spPr>
        <c:txPr>
          <a:bodyPr/>
          <a:lstStyle/>
          <a:p>
            <a:pPr>
              <a:defRPr sz="1000">
                <a:latin typeface="+mj-lt"/>
              </a:defRPr>
            </a:pPr>
            <a:endParaRPr lang="en-US"/>
          </a:p>
        </c:txPr>
        <c:crossAx val="59026432"/>
        <c:crosses val="autoZero"/>
        <c:crossBetween val="between"/>
        <c:dispUnits>
          <c:builtInUnit val="thousands"/>
        </c:dispUnits>
      </c:valAx>
    </c:plotArea>
    <c:plotVisOnly val="1"/>
    <c:dispBlanksAs val="gap"/>
    <c:showDLblsOverMax val="0"/>
  </c:chart>
  <c:txPr>
    <a:bodyPr/>
    <a:lstStyle/>
    <a:p>
      <a:pPr>
        <a:defRPr sz="1800">
          <a:latin typeface="Arial Narrow" panose="020B060602020203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004837595024186E-2"/>
          <c:y val="6.9391874842291187E-2"/>
          <c:w val="0.98093464258224439"/>
          <c:h val="0.8612162503154176"/>
        </c:manualLayout>
      </c:layout>
      <c:barChart>
        <c:barDir val="bar"/>
        <c:grouping val="stacked"/>
        <c:varyColors val="0"/>
        <c:ser>
          <c:idx val="0"/>
          <c:order val="0"/>
          <c:spPr>
            <a:solidFill>
              <a:srgbClr val="808B94"/>
            </a:solidFill>
            <a:ln w="25400">
              <a:noFill/>
            </a:ln>
          </c:spPr>
          <c:invertIfNegative val="0"/>
          <c:val>
            <c:numRef>
              <c:f>Sheet1!$T$78</c:f>
              <c:numCache>
                <c:formatCode>General</c:formatCode>
                <c:ptCount val="1"/>
                <c:pt idx="0">
                  <c:v>600</c:v>
                </c:pt>
              </c:numCache>
            </c:numRef>
          </c:val>
          <c:extLst>
            <c:ext xmlns:c16="http://schemas.microsoft.com/office/drawing/2014/chart" uri="{C3380CC4-5D6E-409C-BE32-E72D297353CC}">
              <c16:uniqueId val="{00000000-5FD0-4F5A-B0E9-404448EE99F8}"/>
            </c:ext>
          </c:extLst>
        </c:ser>
        <c:ser>
          <c:idx val="1"/>
          <c:order val="1"/>
          <c:spPr>
            <a:solidFill>
              <a:srgbClr val="00AAE6"/>
            </a:solidFill>
            <a:ln w="25400">
              <a:noFill/>
            </a:ln>
          </c:spPr>
          <c:invertIfNegative val="0"/>
          <c:dPt>
            <c:idx val="0"/>
            <c:invertIfNegative val="0"/>
            <c:bubble3D val="0"/>
            <c:extLst>
              <c:ext xmlns:c16="http://schemas.microsoft.com/office/drawing/2014/chart" uri="{C3380CC4-5D6E-409C-BE32-E72D297353CC}">
                <c16:uniqueId val="{00000001-5FD0-4F5A-B0E9-404448EE99F8}"/>
              </c:ext>
            </c:extLst>
          </c:dPt>
          <c:val>
            <c:numRef>
              <c:f>Sheet1!$U$78</c:f>
              <c:numCache>
                <c:formatCode>General</c:formatCode>
                <c:ptCount val="1"/>
                <c:pt idx="0">
                  <c:v>400</c:v>
                </c:pt>
              </c:numCache>
            </c:numRef>
          </c:val>
          <c:extLst>
            <c:ext xmlns:c16="http://schemas.microsoft.com/office/drawing/2014/chart" uri="{C3380CC4-5D6E-409C-BE32-E72D297353CC}">
              <c16:uniqueId val="{00000002-5FD0-4F5A-B0E9-404448EE99F8}"/>
            </c:ext>
          </c:extLst>
        </c:ser>
        <c:ser>
          <c:idx val="2"/>
          <c:order val="2"/>
          <c:spPr>
            <a:solidFill>
              <a:srgbClr val="003A70"/>
            </a:solidFill>
            <a:ln w="25400">
              <a:noFill/>
            </a:ln>
          </c:spPr>
          <c:invertIfNegative val="0"/>
          <c:val>
            <c:numRef>
              <c:f>Sheet1!$V$78</c:f>
              <c:numCache>
                <c:formatCode>General</c:formatCode>
                <c:ptCount val="1"/>
                <c:pt idx="0">
                  <c:v>200</c:v>
                </c:pt>
              </c:numCache>
            </c:numRef>
          </c:val>
          <c:extLst>
            <c:ext xmlns:c16="http://schemas.microsoft.com/office/drawing/2014/chart" uri="{C3380CC4-5D6E-409C-BE32-E72D297353CC}">
              <c16:uniqueId val="{00000003-5FD0-4F5A-B0E9-404448EE99F8}"/>
            </c:ext>
          </c:extLst>
        </c:ser>
        <c:dLbls>
          <c:showLegendKey val="0"/>
          <c:showVal val="0"/>
          <c:showCatName val="0"/>
          <c:showSerName val="0"/>
          <c:showPercent val="0"/>
          <c:showBubbleSize val="0"/>
        </c:dLbls>
        <c:gapWidth val="70"/>
        <c:overlap val="100"/>
        <c:axId val="628553984"/>
        <c:axId val="628563968"/>
      </c:barChart>
      <c:catAx>
        <c:axId val="628553984"/>
        <c:scaling>
          <c:orientation val="minMax"/>
        </c:scaling>
        <c:delete val="1"/>
        <c:axPos val="l"/>
        <c:majorTickMark val="none"/>
        <c:minorTickMark val="none"/>
        <c:tickLblPos val="nextTo"/>
        <c:crossAx val="628563968"/>
        <c:crosses val="autoZero"/>
        <c:auto val="1"/>
        <c:lblAlgn val="ctr"/>
        <c:lblOffset val="100"/>
        <c:noMultiLvlLbl val="0"/>
      </c:catAx>
      <c:valAx>
        <c:axId val="628563968"/>
        <c:scaling>
          <c:orientation val="minMax"/>
        </c:scaling>
        <c:delete val="1"/>
        <c:axPos val="b"/>
        <c:numFmt formatCode="General" sourceLinked="1"/>
        <c:majorTickMark val="out"/>
        <c:minorTickMark val="none"/>
        <c:tickLblPos val="nextTo"/>
        <c:crossAx val="628553984"/>
        <c:crosses val="autoZero"/>
        <c:crossBetween val="between"/>
      </c:valAx>
      <c:spPr>
        <a:noFill/>
        <a:ln w="25400">
          <a:noFill/>
        </a:ln>
      </c:spPr>
    </c:plotArea>
    <c:plotVisOnly val="1"/>
    <c:dispBlanksAs val="gap"/>
    <c:showDLblsOverMax val="0"/>
  </c:chart>
  <c:spPr>
    <a:noFill/>
    <a:ln w="9525">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477326000532159E-2"/>
          <c:y val="0.14572684215535331"/>
          <c:w val="0.9490453479989357"/>
          <c:h val="0.70841030846977371"/>
        </c:manualLayout>
      </c:layout>
      <c:barChart>
        <c:barDir val="col"/>
        <c:grouping val="stacked"/>
        <c:varyColors val="0"/>
        <c:ser>
          <c:idx val="0"/>
          <c:order val="0"/>
          <c:tx>
            <c:strRef>
              <c:f>Sheet1!$B$1</c:f>
              <c:strCache>
                <c:ptCount val="1"/>
                <c:pt idx="0">
                  <c:v>Series 1</c:v>
                </c:pt>
              </c:strCache>
            </c:strRef>
          </c:tx>
          <c:spPr>
            <a:solidFill>
              <a:srgbClr val="939598"/>
            </a:solidFill>
            <a:ln>
              <a:solidFill>
                <a:schemeClr val="bg1"/>
              </a:solidFill>
            </a:ln>
          </c:spPr>
          <c:invertIfNegative val="0"/>
          <c:cat>
            <c:strRef>
              <c:f>Sheet1!$A$2:$A$3</c:f>
              <c:strCache>
                <c:ptCount val="2"/>
                <c:pt idx="0">
                  <c:v>2017</c:v>
                </c:pt>
                <c:pt idx="1">
                  <c:v>2026E</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4540-4E24-AD7C-9C9475E2B6E4}"/>
            </c:ext>
          </c:extLst>
        </c:ser>
        <c:ser>
          <c:idx val="1"/>
          <c:order val="1"/>
          <c:tx>
            <c:strRef>
              <c:f>Sheet1!$C$1</c:f>
              <c:strCache>
                <c:ptCount val="1"/>
                <c:pt idx="0">
                  <c:v>Series 2</c:v>
                </c:pt>
              </c:strCache>
            </c:strRef>
          </c:tx>
          <c:spPr>
            <a:solidFill>
              <a:schemeClr val="accent1"/>
            </a:solidFill>
            <a:ln>
              <a:solidFill>
                <a:schemeClr val="bg1"/>
              </a:solidFill>
            </a:ln>
          </c:spPr>
          <c:invertIfNegative val="0"/>
          <c:dPt>
            <c:idx val="1"/>
            <c:invertIfNegative val="0"/>
            <c:bubble3D val="0"/>
            <c:spPr>
              <a:solidFill>
                <a:srgbClr val="394E70"/>
              </a:solidFill>
              <a:ln>
                <a:solidFill>
                  <a:schemeClr val="bg1"/>
                </a:solidFill>
              </a:ln>
            </c:spPr>
            <c:extLst>
              <c:ext xmlns:c16="http://schemas.microsoft.com/office/drawing/2014/chart" uri="{C3380CC4-5D6E-409C-BE32-E72D297353CC}">
                <c16:uniqueId val="{00000002-4540-4E24-AD7C-9C9475E2B6E4}"/>
              </c:ext>
            </c:extLst>
          </c:dPt>
          <c:cat>
            <c:strRef>
              <c:f>Sheet1!$A$2:$A$3</c:f>
              <c:strCache>
                <c:ptCount val="2"/>
                <c:pt idx="0">
                  <c:v>2017</c:v>
                </c:pt>
                <c:pt idx="1">
                  <c:v>2026E</c:v>
                </c:pt>
              </c:strCache>
            </c:strRef>
          </c:cat>
          <c:val>
            <c:numRef>
              <c:f>Sheet1!$C$2:$C$3</c:f>
              <c:numCache>
                <c:formatCode>General</c:formatCode>
                <c:ptCount val="2"/>
                <c:pt idx="0">
                  <c:v>0</c:v>
                </c:pt>
                <c:pt idx="1">
                  <c:v>0.95737150173861307</c:v>
                </c:pt>
              </c:numCache>
            </c:numRef>
          </c:val>
          <c:extLst>
            <c:ext xmlns:c16="http://schemas.microsoft.com/office/drawing/2014/chart" uri="{C3380CC4-5D6E-409C-BE32-E72D297353CC}">
              <c16:uniqueId val="{00000003-4540-4E24-AD7C-9C9475E2B6E4}"/>
            </c:ext>
          </c:extLst>
        </c:ser>
        <c:ser>
          <c:idx val="2"/>
          <c:order val="2"/>
          <c:tx>
            <c:strRef>
              <c:f>Sheet1!$D$1</c:f>
              <c:strCache>
                <c:ptCount val="1"/>
                <c:pt idx="0">
                  <c:v>Series 22</c:v>
                </c:pt>
              </c:strCache>
            </c:strRef>
          </c:tx>
          <c:spPr>
            <a:solidFill>
              <a:srgbClr val="0071BC"/>
            </a:solidFill>
            <a:ln>
              <a:solidFill>
                <a:schemeClr val="bg1"/>
              </a:solidFill>
            </a:ln>
          </c:spPr>
          <c:invertIfNegative val="0"/>
          <c:cat>
            <c:strRef>
              <c:f>Sheet1!$A$2:$A$3</c:f>
              <c:strCache>
                <c:ptCount val="2"/>
                <c:pt idx="0">
                  <c:v>2017</c:v>
                </c:pt>
                <c:pt idx="1">
                  <c:v>2026E</c:v>
                </c:pt>
              </c:strCache>
            </c:strRef>
          </c:cat>
          <c:val>
            <c:numRef>
              <c:f>Sheet1!$D$2:$D$3</c:f>
              <c:numCache>
                <c:formatCode>General</c:formatCode>
                <c:ptCount val="2"/>
                <c:pt idx="0">
                  <c:v>0</c:v>
                </c:pt>
                <c:pt idx="1">
                  <c:v>1.0426284982613869</c:v>
                </c:pt>
              </c:numCache>
            </c:numRef>
          </c:val>
          <c:extLst>
            <c:ext xmlns:c16="http://schemas.microsoft.com/office/drawing/2014/chart" uri="{C3380CC4-5D6E-409C-BE32-E72D297353CC}">
              <c16:uniqueId val="{00000004-4540-4E24-AD7C-9C9475E2B6E4}"/>
            </c:ext>
          </c:extLst>
        </c:ser>
        <c:ser>
          <c:idx val="3"/>
          <c:order val="3"/>
          <c:tx>
            <c:strRef>
              <c:f>Sheet1!$E$1</c:f>
              <c:strCache>
                <c:ptCount val="1"/>
                <c:pt idx="0">
                  <c:v>Series 3</c:v>
                </c:pt>
              </c:strCache>
            </c:strRef>
          </c:tx>
          <c:spPr>
            <a:noFill/>
          </c:spPr>
          <c:invertIfNegative val="0"/>
          <c:dLbls>
            <c:dLbl>
              <c:idx val="0"/>
              <c:layout/>
              <c:tx>
                <c:rich>
                  <a:bodyPr/>
                  <a:lstStyle/>
                  <a:p>
                    <a:r>
                      <a:rPr lang="en-US" dirty="0" smtClean="0"/>
                      <a:t>~EUR 1bn</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540-4E24-AD7C-9C9475E2B6E4}"/>
                </c:ext>
              </c:extLst>
            </c:dLbl>
            <c:dLbl>
              <c:idx val="1"/>
              <c:layout/>
              <c:tx>
                <c:rich>
                  <a:bodyPr/>
                  <a:lstStyle/>
                  <a:p>
                    <a:r>
                      <a:rPr lang="en-US" dirty="0" smtClean="0"/>
                      <a:t>~EUR</a:t>
                    </a:r>
                    <a:r>
                      <a:rPr lang="en-US" baseline="0" dirty="0" smtClean="0"/>
                      <a:t> </a:t>
                    </a:r>
                    <a:r>
                      <a:rPr lang="en-US" dirty="0" smtClean="0"/>
                      <a:t>3bn</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540-4E24-AD7C-9C9475E2B6E4}"/>
                </c:ext>
              </c:extLst>
            </c:dLbl>
            <c:spPr>
              <a:noFill/>
              <a:ln>
                <a:noFill/>
              </a:ln>
              <a:effectLst/>
            </c:spPr>
            <c:txPr>
              <a:bodyPr wrap="square" lIns="38100" tIns="19050" rIns="38100" bIns="19050" anchor="ctr">
                <a:spAutoFit/>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2017</c:v>
                </c:pt>
                <c:pt idx="1">
                  <c:v>2026E</c:v>
                </c:pt>
              </c:strCache>
            </c:strRef>
          </c:cat>
          <c:val>
            <c:numRef>
              <c:f>Sheet1!$E$2:$E$3</c:f>
              <c:numCache>
                <c:formatCode>General</c:formatCode>
                <c:ptCount val="2"/>
                <c:pt idx="0">
                  <c:v>1</c:v>
                </c:pt>
                <c:pt idx="1">
                  <c:v>3</c:v>
                </c:pt>
              </c:numCache>
            </c:numRef>
          </c:val>
          <c:extLst>
            <c:ext xmlns:c16="http://schemas.microsoft.com/office/drawing/2014/chart" uri="{C3380CC4-5D6E-409C-BE32-E72D297353CC}">
              <c16:uniqueId val="{00000007-4540-4E24-AD7C-9C9475E2B6E4}"/>
            </c:ext>
          </c:extLst>
        </c:ser>
        <c:dLbls>
          <c:showLegendKey val="0"/>
          <c:showVal val="0"/>
          <c:showCatName val="0"/>
          <c:showSerName val="0"/>
          <c:showPercent val="0"/>
          <c:showBubbleSize val="0"/>
        </c:dLbls>
        <c:gapWidth val="39"/>
        <c:overlap val="100"/>
        <c:axId val="1211800576"/>
        <c:axId val="1211810560"/>
      </c:barChart>
      <c:catAx>
        <c:axId val="1211800576"/>
        <c:scaling>
          <c:orientation val="minMax"/>
        </c:scaling>
        <c:delete val="0"/>
        <c:axPos val="b"/>
        <c:numFmt formatCode="General" sourceLinked="0"/>
        <c:majorTickMark val="none"/>
        <c:minorTickMark val="none"/>
        <c:tickLblPos val="nextTo"/>
        <c:txPr>
          <a:bodyPr/>
          <a:lstStyle/>
          <a:p>
            <a:pPr>
              <a:defRPr>
                <a:solidFill>
                  <a:schemeClr val="tx1"/>
                </a:solidFill>
              </a:defRPr>
            </a:pPr>
            <a:endParaRPr lang="en-US"/>
          </a:p>
        </c:txPr>
        <c:crossAx val="1211810560"/>
        <c:crosses val="autoZero"/>
        <c:auto val="1"/>
        <c:lblAlgn val="ctr"/>
        <c:lblOffset val="100"/>
        <c:noMultiLvlLbl val="0"/>
      </c:catAx>
      <c:valAx>
        <c:axId val="1211810560"/>
        <c:scaling>
          <c:orientation val="minMax"/>
          <c:max val="4"/>
        </c:scaling>
        <c:delete val="1"/>
        <c:axPos val="l"/>
        <c:numFmt formatCode="General" sourceLinked="1"/>
        <c:majorTickMark val="out"/>
        <c:minorTickMark val="none"/>
        <c:tickLblPos val="nextTo"/>
        <c:crossAx val="1211800576"/>
        <c:crosses val="autoZero"/>
        <c:crossBetween val="between"/>
      </c:valAx>
    </c:plotArea>
    <c:plotVisOnly val="1"/>
    <c:dispBlanksAs val="gap"/>
    <c:showDLblsOverMax val="0"/>
  </c:chart>
  <c:txPr>
    <a:bodyPr/>
    <a:lstStyle/>
    <a:p>
      <a:pPr>
        <a:defRPr sz="1600">
          <a:solidFill>
            <a:schemeClr val="tx2"/>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9923685315414201"/>
        </c:manualLayout>
      </c:layout>
      <c:lineChart>
        <c:grouping val="standard"/>
        <c:varyColors val="0"/>
        <c:ser>
          <c:idx val="0"/>
          <c:order val="0"/>
          <c:tx>
            <c:strRef>
              <c:f>Sheet1!$B$1</c:f>
              <c:strCache>
                <c:ptCount val="1"/>
                <c:pt idx="0">
                  <c:v>Series 1</c:v>
                </c:pt>
              </c:strCache>
            </c:strRef>
          </c:tx>
          <c:spPr>
            <a:ln w="76200">
              <a:solidFill>
                <a:schemeClr val="bg1"/>
              </a:solidFill>
            </a:ln>
            <a:effectLst>
              <a:outerShdw blurRad="50800" dist="38100" dir="2700000" algn="tl" rotWithShape="0">
                <a:prstClr val="black">
                  <a:alpha val="40000"/>
                </a:prstClr>
              </a:outerShdw>
            </a:effectLst>
          </c:spPr>
          <c:marker>
            <c:symbol val="none"/>
          </c:marker>
          <c:cat>
            <c:strRef>
              <c:f>Sheet1!$A$2:$A$127</c:f>
              <c:strCache>
                <c:ptCount val="4"/>
                <c:pt idx="0">
                  <c:v>Category 1</c:v>
                </c:pt>
                <c:pt idx="1">
                  <c:v>Category 2</c:v>
                </c:pt>
                <c:pt idx="2">
                  <c:v>Category 3</c:v>
                </c:pt>
                <c:pt idx="3">
                  <c:v>Category 4</c:v>
                </c:pt>
              </c:strCache>
            </c:strRef>
          </c:cat>
          <c:val>
            <c:numRef>
              <c:f>Sheet1!$B$2:$B$127</c:f>
              <c:numCache>
                <c:formatCode>General</c:formatCode>
                <c:ptCount val="126"/>
                <c:pt idx="0">
                  <c:v>1557214782</c:v>
                </c:pt>
                <c:pt idx="1">
                  <c:v>1565990242</c:v>
                </c:pt>
                <c:pt idx="2">
                  <c:v>1574869164</c:v>
                </c:pt>
                <c:pt idx="3">
                  <c:v>1583854561</c:v>
                </c:pt>
                <c:pt idx="4">
                  <c:v>1592949506</c:v>
                </c:pt>
                <c:pt idx="5">
                  <c:v>1602157137</c:v>
                </c:pt>
                <c:pt idx="6">
                  <c:v>1611480655</c:v>
                </c:pt>
                <c:pt idx="7">
                  <c:v>1620923329</c:v>
                </c:pt>
                <c:pt idx="8">
                  <c:v>1630488494</c:v>
                </c:pt>
                <c:pt idx="9">
                  <c:v>1640179558</c:v>
                </c:pt>
                <c:pt idx="10">
                  <c:v>1650000000</c:v>
                </c:pt>
                <c:pt idx="11">
                  <c:v>1659947572</c:v>
                </c:pt>
                <c:pt idx="12">
                  <c:v>1669996608</c:v>
                </c:pt>
                <c:pt idx="13">
                  <c:v>1680114897</c:v>
                </c:pt>
                <c:pt idx="14">
                  <c:v>1690269397</c:v>
                </c:pt>
                <c:pt idx="15">
                  <c:v>1700426220</c:v>
                </c:pt>
                <c:pt idx="16">
                  <c:v>1710550627</c:v>
                </c:pt>
                <c:pt idx="17">
                  <c:v>1720607035</c:v>
                </c:pt>
                <c:pt idx="18">
                  <c:v>1730559024</c:v>
                </c:pt>
                <c:pt idx="19">
                  <c:v>1740369356</c:v>
                </c:pt>
                <c:pt idx="20">
                  <c:v>1750000000</c:v>
                </c:pt>
                <c:pt idx="21">
                  <c:v>1759443033</c:v>
                </c:pt>
                <c:pt idx="22">
                  <c:v>1768814621</c:v>
                </c:pt>
                <c:pt idx="23">
                  <c:v>1778264825</c:v>
                </c:pt>
                <c:pt idx="24">
                  <c:v>1787947089</c:v>
                </c:pt>
                <c:pt idx="25">
                  <c:v>1798018386</c:v>
                </c:pt>
                <c:pt idx="26">
                  <c:v>1808639504</c:v>
                </c:pt>
                <c:pt idx="27">
                  <c:v>1819975472</c:v>
                </c:pt>
                <c:pt idx="28">
                  <c:v>1832196157</c:v>
                </c:pt>
                <c:pt idx="29">
                  <c:v>1845477011</c:v>
                </c:pt>
                <c:pt idx="30">
                  <c:v>1860000000</c:v>
                </c:pt>
                <c:pt idx="31">
                  <c:v>1875909155</c:v>
                </c:pt>
                <c:pt idx="32">
                  <c:v>1893171642</c:v>
                </c:pt>
                <c:pt idx="33">
                  <c:v>1911708727</c:v>
                </c:pt>
                <c:pt idx="34">
                  <c:v>1931439861</c:v>
                </c:pt>
                <c:pt idx="35">
                  <c:v>1952282002</c:v>
                </c:pt>
                <c:pt idx="36">
                  <c:v>1974148984</c:v>
                </c:pt>
                <c:pt idx="37">
                  <c:v>1996950908</c:v>
                </c:pt>
                <c:pt idx="38">
                  <c:v>2020593592</c:v>
                </c:pt>
                <c:pt idx="39">
                  <c:v>2044978045</c:v>
                </c:pt>
                <c:pt idx="40">
                  <c:v>2070000000</c:v>
                </c:pt>
                <c:pt idx="41">
                  <c:v>2095524322</c:v>
                </c:pt>
                <c:pt idx="42">
                  <c:v>2121306518</c:v>
                </c:pt>
                <c:pt idx="43">
                  <c:v>2147063356</c:v>
                </c:pt>
                <c:pt idx="44">
                  <c:v>2172497229</c:v>
                </c:pt>
                <c:pt idx="45">
                  <c:v>2197296392</c:v>
                </c:pt>
                <c:pt idx="46">
                  <c:v>2221135654</c:v>
                </c:pt>
                <c:pt idx="47">
                  <c:v>2243677560</c:v>
                </c:pt>
                <c:pt idx="48">
                  <c:v>2264574084</c:v>
                </c:pt>
                <c:pt idx="49">
                  <c:v>2283468864</c:v>
                </c:pt>
                <c:pt idx="50">
                  <c:v>2300000000</c:v>
                </c:pt>
                <c:pt idx="51">
                  <c:v>2314055062</c:v>
                </c:pt>
                <c:pt idx="52">
                  <c:v>2326540535</c:v>
                </c:pt>
                <c:pt idx="53">
                  <c:v>2338643871</c:v>
                </c:pt>
                <c:pt idx="54">
                  <c:v>2351580095</c:v>
                </c:pt>
                <c:pt idx="55">
                  <c:v>2366593074</c:v>
                </c:pt>
                <c:pt idx="56">
                  <c:v>2384963558</c:v>
                </c:pt>
                <c:pt idx="57">
                  <c:v>2408024366</c:v>
                </c:pt>
                <c:pt idx="58">
                  <c:v>2437183278</c:v>
                </c:pt>
                <c:pt idx="59">
                  <c:v>2473954492</c:v>
                </c:pt>
                <c:pt idx="60">
                  <c:v>2525149312</c:v>
                </c:pt>
                <c:pt idx="61">
                  <c:v>2571867515</c:v>
                </c:pt>
                <c:pt idx="62">
                  <c:v>2617940399</c:v>
                </c:pt>
                <c:pt idx="63">
                  <c:v>2664029010</c:v>
                </c:pt>
                <c:pt idx="64">
                  <c:v>2710677773</c:v>
                </c:pt>
                <c:pt idx="65">
                  <c:v>2758314525</c:v>
                </c:pt>
                <c:pt idx="66">
                  <c:v>2807246148</c:v>
                </c:pt>
                <c:pt idx="67">
                  <c:v>2857662910</c:v>
                </c:pt>
                <c:pt idx="68">
                  <c:v>2909651396</c:v>
                </c:pt>
                <c:pt idx="69">
                  <c:v>2963216053</c:v>
                </c:pt>
                <c:pt idx="70">
                  <c:v>3018343828</c:v>
                </c:pt>
                <c:pt idx="71">
                  <c:v>3075073173</c:v>
                </c:pt>
                <c:pt idx="72">
                  <c:v>3133554362</c:v>
                </c:pt>
                <c:pt idx="73">
                  <c:v>3194075347</c:v>
                </c:pt>
                <c:pt idx="74">
                  <c:v>3256988501</c:v>
                </c:pt>
                <c:pt idx="75">
                  <c:v>3322495121</c:v>
                </c:pt>
                <c:pt idx="76">
                  <c:v>3390685523</c:v>
                </c:pt>
                <c:pt idx="77">
                  <c:v>3461343172</c:v>
                </c:pt>
                <c:pt idx="78">
                  <c:v>3533966901</c:v>
                </c:pt>
                <c:pt idx="79">
                  <c:v>3607865513</c:v>
                </c:pt>
                <c:pt idx="80">
                  <c:v>3682487691</c:v>
                </c:pt>
                <c:pt idx="81">
                  <c:v>3757734668</c:v>
                </c:pt>
                <c:pt idx="82">
                  <c:v>3833594894</c:v>
                </c:pt>
                <c:pt idx="83">
                  <c:v>3909722120</c:v>
                </c:pt>
                <c:pt idx="84">
                  <c:v>3985733775</c:v>
                </c:pt>
                <c:pt idx="85">
                  <c:v>4061399228</c:v>
                </c:pt>
                <c:pt idx="86">
                  <c:v>4136542070</c:v>
                </c:pt>
                <c:pt idx="87">
                  <c:v>4211322427</c:v>
                </c:pt>
                <c:pt idx="88">
                  <c:v>4286282447</c:v>
                </c:pt>
                <c:pt idx="89">
                  <c:v>4362189531</c:v>
                </c:pt>
                <c:pt idx="90">
                  <c:v>4439632465</c:v>
                </c:pt>
                <c:pt idx="91">
                  <c:v>4518602042</c:v>
                </c:pt>
                <c:pt idx="92">
                  <c:v>4599003374</c:v>
                </c:pt>
                <c:pt idx="93">
                  <c:v>4681210508</c:v>
                </c:pt>
                <c:pt idx="94">
                  <c:v>4765657562</c:v>
                </c:pt>
                <c:pt idx="95">
                  <c:v>4852540569</c:v>
                </c:pt>
                <c:pt idx="96">
                  <c:v>4942056118</c:v>
                </c:pt>
                <c:pt idx="97">
                  <c:v>5033804944</c:v>
                </c:pt>
                <c:pt idx="98">
                  <c:v>5126632694</c:v>
                </c:pt>
                <c:pt idx="99">
                  <c:v>5218978019</c:v>
                </c:pt>
                <c:pt idx="100">
                  <c:v>5309667699</c:v>
                </c:pt>
                <c:pt idx="101">
                  <c:v>5398328753</c:v>
                </c:pt>
                <c:pt idx="102">
                  <c:v>5485115276</c:v>
                </c:pt>
                <c:pt idx="103">
                  <c:v>5570045380</c:v>
                </c:pt>
                <c:pt idx="104">
                  <c:v>5653315893</c:v>
                </c:pt>
                <c:pt idx="105">
                  <c:v>5735123084</c:v>
                </c:pt>
                <c:pt idx="106">
                  <c:v>5815392305</c:v>
                </c:pt>
                <c:pt idx="107">
                  <c:v>5894155105</c:v>
                </c:pt>
                <c:pt idx="108">
                  <c:v>5971882825</c:v>
                </c:pt>
                <c:pt idx="109">
                  <c:v>6049205203</c:v>
                </c:pt>
                <c:pt idx="110">
                  <c:v>6126622121</c:v>
                </c:pt>
                <c:pt idx="111">
                  <c:v>6204310739</c:v>
                </c:pt>
                <c:pt idx="112">
                  <c:v>6282301767</c:v>
                </c:pt>
                <c:pt idx="113">
                  <c:v>6360764684</c:v>
                </c:pt>
                <c:pt idx="114">
                  <c:v>6439842408</c:v>
                </c:pt>
                <c:pt idx="115">
                  <c:v>6519635850</c:v>
                </c:pt>
                <c:pt idx="116">
                  <c:v>6600220247</c:v>
                </c:pt>
                <c:pt idx="117">
                  <c:v>6681607320</c:v>
                </c:pt>
                <c:pt idx="118">
                  <c:v>6763732879</c:v>
                </c:pt>
                <c:pt idx="119">
                  <c:v>6846479521</c:v>
                </c:pt>
                <c:pt idx="120">
                  <c:v>6929725043</c:v>
                </c:pt>
                <c:pt idx="121">
                  <c:v>7013427052</c:v>
                </c:pt>
                <c:pt idx="122">
                  <c:v>7097500453</c:v>
                </c:pt>
                <c:pt idx="123">
                  <c:v>7181715139</c:v>
                </c:pt>
                <c:pt idx="124">
                  <c:v>7265785946</c:v>
                </c:pt>
                <c:pt idx="125">
                  <c:v>7349472099</c:v>
                </c:pt>
              </c:numCache>
            </c:numRef>
          </c:val>
          <c:smooth val="0"/>
          <c:extLst>
            <c:ext xmlns:c16="http://schemas.microsoft.com/office/drawing/2014/chart" uri="{C3380CC4-5D6E-409C-BE32-E72D297353CC}">
              <c16:uniqueId val="{00000000-C8E9-4E39-9C0C-99E64F2279CD}"/>
            </c:ext>
          </c:extLst>
        </c:ser>
        <c:dLbls>
          <c:showLegendKey val="0"/>
          <c:showVal val="0"/>
          <c:showCatName val="0"/>
          <c:showSerName val="0"/>
          <c:showPercent val="0"/>
          <c:showBubbleSize val="0"/>
        </c:dLbls>
        <c:smooth val="0"/>
        <c:axId val="230421632"/>
        <c:axId val="230423168"/>
      </c:lineChart>
      <c:catAx>
        <c:axId val="230421632"/>
        <c:scaling>
          <c:orientation val="minMax"/>
        </c:scaling>
        <c:delete val="1"/>
        <c:axPos val="b"/>
        <c:numFmt formatCode="General" sourceLinked="0"/>
        <c:majorTickMark val="out"/>
        <c:minorTickMark val="none"/>
        <c:tickLblPos val="nextTo"/>
        <c:crossAx val="230423168"/>
        <c:crosses val="autoZero"/>
        <c:auto val="1"/>
        <c:lblAlgn val="ctr"/>
        <c:lblOffset val="100"/>
        <c:noMultiLvlLbl val="0"/>
      </c:catAx>
      <c:valAx>
        <c:axId val="230423168"/>
        <c:scaling>
          <c:orientation val="minMax"/>
        </c:scaling>
        <c:delete val="1"/>
        <c:axPos val="l"/>
        <c:majorGridlines>
          <c:spPr>
            <a:ln>
              <a:solidFill>
                <a:schemeClr val="accent4"/>
              </a:solidFill>
              <a:prstDash val="dash"/>
            </a:ln>
          </c:spPr>
        </c:majorGridlines>
        <c:numFmt formatCode="#,##0.0" sourceLinked="0"/>
        <c:majorTickMark val="out"/>
        <c:minorTickMark val="none"/>
        <c:tickLblPos val="nextTo"/>
        <c:crossAx val="230421632"/>
        <c:crosses val="autoZero"/>
        <c:crossBetween val="between"/>
        <c:dispUnits>
          <c:builtInUnit val="billions"/>
        </c:dispUnits>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32.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0.42588</cdr:x>
      <cdr:y>0.71641</cdr:y>
    </cdr:from>
    <cdr:to>
      <cdr:x>0.545</cdr:x>
      <cdr:y>0.74104</cdr:y>
    </cdr:to>
    <cdr:pic>
      <cdr:nvPicPr>
        <cdr:cNvPr id="6" name="Picture 5" descr="http://www.pubblicitaitalia.com/cgi-bin/Epi/getp.cgi?tabella=ImmaginiArticoli&amp;campo=Img&amp;id=5947"/>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b="36970"/>
        <a:stretch xmlns:a="http://schemas.openxmlformats.org/drawingml/2006/main"/>
      </cdr:blipFill>
      <cdr:spPr bwMode="auto">
        <a:xfrm xmlns:a="http://schemas.openxmlformats.org/drawingml/2006/main">
          <a:off x="3035543" y="3056115"/>
          <a:ext cx="849045" cy="10506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2F4BC-E29A-4B72-B2B6-CDBB1AFF42EA}" type="datetimeFigureOut">
              <a:rPr lang="en-GB" smtClean="0"/>
              <a:t>10/03/2020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AAF67-096B-40F4-8071-412F872F26B6}" type="slidenum">
              <a:rPr lang="en-GB" smtClean="0"/>
              <a:t>‹#›</a:t>
            </a:fld>
            <a:endParaRPr lang="en-GB"/>
          </a:p>
        </p:txBody>
      </p:sp>
    </p:spTree>
    <p:extLst>
      <p:ext uri="{BB962C8B-B14F-4D97-AF65-F5344CB8AC3E}">
        <p14:creationId xmlns:p14="http://schemas.microsoft.com/office/powerpoint/2010/main" val="31030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2.deloitte.com/content/dam/Deloitte/global/Documents/About-Deloitte/gx-core-beliefs-and-culture.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ultureiq.com/company-culture-employee-engagement-statistic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81A4970E-5593-A347-9032-6779899C3380}" type="slidenum">
              <a:rPr lang="en-US"/>
              <a:t>1</a:t>
            </a:fld>
            <a:endParaRPr lang="en-US"/>
          </a:p>
        </p:txBody>
      </p:sp>
    </p:spTree>
    <p:extLst>
      <p:ext uri="{BB962C8B-B14F-4D97-AF65-F5344CB8AC3E}">
        <p14:creationId xmlns:p14="http://schemas.microsoft.com/office/powerpoint/2010/main" val="286592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1A4970E-5593-A347-9032-6779899C33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53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7,7 </a:t>
            </a:r>
            <a:r>
              <a:rPr lang="is-IS" dirty="0" err="1" smtClean="0"/>
              <a:t>Billion</a:t>
            </a:r>
            <a:r>
              <a:rPr lang="is-IS" baseline="0" dirty="0" smtClean="0"/>
              <a:t> </a:t>
            </a:r>
            <a:r>
              <a:rPr lang="is-IS" baseline="0" dirty="0" err="1" smtClean="0"/>
              <a:t>live</a:t>
            </a:r>
            <a:r>
              <a:rPr lang="is-IS" baseline="0" dirty="0" smtClean="0"/>
              <a:t> </a:t>
            </a:r>
            <a:r>
              <a:rPr lang="is-IS" baseline="0" dirty="0" err="1" smtClean="0"/>
              <a:t>on</a:t>
            </a:r>
            <a:r>
              <a:rPr lang="is-IS" baseline="0" dirty="0" smtClean="0"/>
              <a:t> </a:t>
            </a:r>
            <a:r>
              <a:rPr lang="is-IS" baseline="0" dirty="0" err="1" smtClean="0"/>
              <a:t>this</a:t>
            </a:r>
            <a:r>
              <a:rPr lang="is-IS" baseline="0" dirty="0" smtClean="0"/>
              <a:t> planet </a:t>
            </a:r>
          </a:p>
          <a:p>
            <a:r>
              <a:rPr lang="is-IS" baseline="0" dirty="0" smtClean="0"/>
              <a:t>9,7 in 2050 </a:t>
            </a:r>
          </a:p>
          <a:p>
            <a:endParaRPr lang="is-IS" baseline="0" dirty="0" smtClean="0"/>
          </a:p>
          <a:p>
            <a:r>
              <a:rPr lang="is-IS" baseline="0" dirty="0" err="1" smtClean="0"/>
              <a:t>Enough</a:t>
            </a:r>
            <a:r>
              <a:rPr lang="is-IS" baseline="0" dirty="0" smtClean="0"/>
              <a:t> </a:t>
            </a:r>
            <a:r>
              <a:rPr lang="is-IS" baseline="0" dirty="0" err="1" smtClean="0"/>
              <a:t>food</a:t>
            </a:r>
            <a:r>
              <a:rPr lang="is-IS" baseline="0" dirty="0" smtClean="0"/>
              <a:t> for 11,5 </a:t>
            </a:r>
            <a:r>
              <a:rPr lang="is-IS" baseline="0" dirty="0" err="1" smtClean="0"/>
              <a:t>billion</a:t>
            </a:r>
            <a:r>
              <a:rPr lang="is-IS" baseline="0" dirty="0" smtClean="0"/>
              <a:t> </a:t>
            </a:r>
            <a:r>
              <a:rPr lang="is-IS" baseline="0" dirty="0" err="1" smtClean="0"/>
              <a:t>today</a:t>
            </a:r>
            <a:r>
              <a:rPr lang="is-IS" baseline="0" dirty="0" smtClean="0"/>
              <a:t> </a:t>
            </a:r>
          </a:p>
          <a:p>
            <a:r>
              <a:rPr lang="is-IS" baseline="0" dirty="0" smtClean="0"/>
              <a:t>30 % </a:t>
            </a:r>
            <a:r>
              <a:rPr lang="is-IS" baseline="0" dirty="0" err="1" smtClean="0"/>
              <a:t>fpood</a:t>
            </a:r>
            <a:r>
              <a:rPr lang="is-IS" baseline="0" dirty="0" smtClean="0"/>
              <a:t> </a:t>
            </a:r>
            <a:r>
              <a:rPr lang="is-IS" baseline="0" dirty="0" err="1" smtClean="0"/>
              <a:t>waste</a:t>
            </a:r>
            <a:r>
              <a:rPr lang="is-IS" baseline="0" dirty="0" smtClean="0"/>
              <a:t> </a:t>
            </a:r>
            <a:endParaRPr lang="en-US" dirty="0"/>
          </a:p>
        </p:txBody>
      </p:sp>
      <p:sp>
        <p:nvSpPr>
          <p:cNvPr id="4" name="Slide Number Placeholder 3"/>
          <p:cNvSpPr>
            <a:spLocks noGrp="1"/>
          </p:cNvSpPr>
          <p:nvPr>
            <p:ph type="sldNum" sz="quarter" idx="10"/>
          </p:nvPr>
        </p:nvSpPr>
        <p:spPr/>
        <p:txBody>
          <a:bodyPr/>
          <a:lstStyle/>
          <a:p>
            <a:fld id="{A87AAF67-096B-40F4-8071-412F872F26B6}" type="slidenum">
              <a:rPr lang="en-GB" smtClean="0"/>
              <a:t>3</a:t>
            </a:fld>
            <a:endParaRPr lang="en-GB"/>
          </a:p>
        </p:txBody>
      </p:sp>
    </p:spTree>
    <p:extLst>
      <p:ext uri="{BB962C8B-B14F-4D97-AF65-F5344CB8AC3E}">
        <p14:creationId xmlns:p14="http://schemas.microsoft.com/office/powerpoint/2010/main" val="99958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4970E-5593-A347-9032-6779899C3380}" type="slidenum">
              <a:rPr lang="en-US" smtClean="0"/>
              <a:t>6</a:t>
            </a:fld>
            <a:endParaRPr lang="en-US" dirty="0"/>
          </a:p>
        </p:txBody>
      </p:sp>
    </p:spTree>
    <p:extLst>
      <p:ext uri="{BB962C8B-B14F-4D97-AF65-F5344CB8AC3E}">
        <p14:creationId xmlns:p14="http://schemas.microsoft.com/office/powerpoint/2010/main" val="1824089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4970E-5593-A347-9032-6779899C338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1698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A4970E-5593-A347-9032-6779899C338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3352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manufacturing floor of a car manufacturer typically looks like. </a:t>
            </a:r>
          </a:p>
          <a:p>
            <a:endParaRPr lang="en-US" dirty="0" smtClean="0"/>
          </a:p>
          <a:p>
            <a:r>
              <a:rPr lang="en-US" dirty="0" smtClean="0"/>
              <a:t>Dozens on dozens of robots collaborating together in order to assemble individual pieces into fully made cars. </a:t>
            </a:r>
          </a:p>
          <a:p>
            <a:endParaRPr lang="en-US" dirty="0" smtClean="0"/>
          </a:p>
          <a:p>
            <a:r>
              <a:rPr lang="en-US" dirty="0" smtClean="0"/>
              <a:t>So why doesn't a food production plant look like this?</a:t>
            </a:r>
          </a:p>
          <a:p>
            <a:endParaRPr lang="en-US" dirty="0" smtClean="0"/>
          </a:p>
          <a:p>
            <a:r>
              <a:rPr lang="en-US" dirty="0" smtClean="0"/>
              <a:t>Now don't get me wrong, there is a high level of automation in the food processing industry.</a:t>
            </a:r>
          </a:p>
          <a:p>
            <a:endParaRPr lang="en-US" dirty="0" smtClean="0"/>
          </a:p>
          <a:p>
            <a:r>
              <a:rPr lang="en-US" dirty="0" smtClean="0"/>
              <a:t>There are however many difficult tasks that are still performed manually.</a:t>
            </a:r>
          </a:p>
          <a:p>
            <a:endParaRPr lang="en-US" dirty="0" smtClean="0"/>
          </a:p>
          <a:p>
            <a:r>
              <a:rPr lang="en-US" dirty="0" smtClean="0"/>
              <a:t>In order to give you insight to why I want to give you an analogy. </a:t>
            </a:r>
          </a:p>
          <a:p>
            <a:endParaRPr lang="en-US" dirty="0" smtClean="0"/>
          </a:p>
          <a:p>
            <a:r>
              <a:rPr lang="en-US" dirty="0" smtClean="0"/>
              <a:t>Imagine that this car producer can role out one car every minute. </a:t>
            </a:r>
          </a:p>
          <a:p>
            <a:endParaRPr lang="en-US" dirty="0" smtClean="0"/>
          </a:p>
          <a:p>
            <a:r>
              <a:rPr lang="en-US" dirty="0" smtClean="0"/>
              <a:t>This is achieved by high automation and optimization of process.</a:t>
            </a:r>
          </a:p>
          <a:p>
            <a:endParaRPr lang="en-US" dirty="0" smtClean="0"/>
          </a:p>
          <a:p>
            <a:r>
              <a:rPr lang="en-US" dirty="0" smtClean="0"/>
              <a:t>Now consider the same manufacturer needing to roll out a new car every minute where each car slightly differs from the one previous.</a:t>
            </a:r>
          </a:p>
          <a:p>
            <a:endParaRPr lang="en-US" dirty="0" smtClean="0"/>
          </a:p>
          <a:p>
            <a:r>
              <a:rPr lang="en-US" dirty="0" smtClean="0"/>
              <a:t>What do you think will happen?</a:t>
            </a:r>
          </a:p>
          <a:p>
            <a:endParaRPr lang="en-US" dirty="0" smtClean="0"/>
          </a:p>
          <a:p>
            <a:r>
              <a:rPr lang="en-US" dirty="0" smtClean="0"/>
              <a:t>Here the static automation model breaks. </a:t>
            </a:r>
          </a:p>
          <a:p>
            <a:endParaRPr lang="en-US" dirty="0" smtClean="0"/>
          </a:p>
          <a:p>
            <a:r>
              <a:rPr lang="en-US" dirty="0" smtClean="0"/>
              <a:t>And this is the reality food processors face.</a:t>
            </a:r>
          </a:p>
          <a:p>
            <a:endParaRPr lang="en-US" dirty="0"/>
          </a:p>
        </p:txBody>
      </p:sp>
      <p:sp>
        <p:nvSpPr>
          <p:cNvPr id="4" name="Slide Number Placeholder 3"/>
          <p:cNvSpPr>
            <a:spLocks noGrp="1"/>
          </p:cNvSpPr>
          <p:nvPr>
            <p:ph type="sldNum" sz="quarter" idx="10"/>
          </p:nvPr>
        </p:nvSpPr>
        <p:spPr/>
        <p:txBody>
          <a:bodyPr/>
          <a:lstStyle/>
          <a:p>
            <a:fld id="{EA08B8F0-DD9F-4F83-A377-721DC65A5E6C}" type="slidenum">
              <a:rPr lang="da-DK" smtClean="0"/>
              <a:pPr/>
              <a:t>17</a:t>
            </a:fld>
            <a:endParaRPr lang="da-DK"/>
          </a:p>
        </p:txBody>
      </p:sp>
    </p:spTree>
    <p:extLst>
      <p:ext uri="{BB962C8B-B14F-4D97-AF65-F5344CB8AC3E}">
        <p14:creationId xmlns:p14="http://schemas.microsoft.com/office/powerpoint/2010/main" val="70983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why we need intelligent machines.</a:t>
            </a:r>
          </a:p>
          <a:p>
            <a:endParaRPr lang="en-US" dirty="0" smtClean="0"/>
          </a:p>
          <a:p>
            <a:r>
              <a:rPr lang="en-US" dirty="0" smtClean="0"/>
              <a:t>Machine intelligence or artificial intelligence has created a big buzz through recent years. </a:t>
            </a:r>
          </a:p>
          <a:p>
            <a:endParaRPr lang="en-US" dirty="0" smtClean="0"/>
          </a:p>
          <a:p>
            <a:r>
              <a:rPr lang="en-US" dirty="0" smtClean="0"/>
              <a:t>Companies like Google</a:t>
            </a:r>
            <a:r>
              <a:rPr lang="en-US" baseline="0" dirty="0" smtClean="0"/>
              <a:t> have made AI their business with great success.</a:t>
            </a:r>
            <a:endParaRPr lang="en-US" dirty="0" smtClean="0"/>
          </a:p>
          <a:p>
            <a:endParaRPr lang="en-US" dirty="0" smtClean="0"/>
          </a:p>
          <a:p>
            <a:r>
              <a:rPr lang="en-US" dirty="0" smtClean="0"/>
              <a:t>I want to tell you how we at </a:t>
            </a:r>
            <a:r>
              <a:rPr lang="en-US" dirty="0" err="1" smtClean="0"/>
              <a:t>Marel</a:t>
            </a:r>
            <a:r>
              <a:rPr lang="en-US" dirty="0" smtClean="0"/>
              <a:t> are applying some of the technologies when building the food production systems of the future.</a:t>
            </a:r>
            <a:endParaRPr lang="en-US" dirty="0"/>
          </a:p>
        </p:txBody>
      </p:sp>
      <p:sp>
        <p:nvSpPr>
          <p:cNvPr id="4" name="Slide Number Placeholder 3"/>
          <p:cNvSpPr>
            <a:spLocks noGrp="1"/>
          </p:cNvSpPr>
          <p:nvPr>
            <p:ph type="sldNum" sz="quarter" idx="10"/>
          </p:nvPr>
        </p:nvSpPr>
        <p:spPr/>
        <p:txBody>
          <a:bodyPr/>
          <a:lstStyle/>
          <a:p>
            <a:fld id="{EA08B8F0-DD9F-4F83-A377-721DC65A5E6C}" type="slidenum">
              <a:rPr lang="da-DK" smtClean="0"/>
              <a:pPr/>
              <a:t>18</a:t>
            </a:fld>
            <a:endParaRPr lang="da-DK"/>
          </a:p>
        </p:txBody>
      </p:sp>
    </p:spTree>
    <p:extLst>
      <p:ext uri="{BB962C8B-B14F-4D97-AF65-F5344CB8AC3E}">
        <p14:creationId xmlns:p14="http://schemas.microsoft.com/office/powerpoint/2010/main" val="22883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sz="800" b="1" dirty="0" smtClean="0">
                <a:latin typeface="Calibri" panose="020F0502020204030204" pitchFamily="34" charset="0"/>
              </a:rPr>
              <a:t>Values</a:t>
            </a:r>
            <a:r>
              <a:rPr lang="is-IS" sz="800" b="1" baseline="0" dirty="0" smtClean="0">
                <a:latin typeface="Calibri" panose="020F0502020204030204" pitchFamily="34" charset="0"/>
              </a:rPr>
              <a:t> – start with them  - connect the characteristics with the values</a:t>
            </a:r>
          </a:p>
          <a:p>
            <a:endParaRPr lang="en-US" sz="800" b="1" dirty="0" smtClean="0">
              <a:latin typeface="Calibri" panose="020F0502020204030204" pitchFamily="34" charset="0"/>
            </a:endParaRPr>
          </a:p>
          <a:p>
            <a:r>
              <a:rPr lang="en-US" sz="800" b="1" dirty="0" smtClean="0">
                <a:latin typeface="Calibri" panose="020F0502020204030204" pitchFamily="34" charset="0"/>
              </a:rPr>
              <a:t>Marel</a:t>
            </a:r>
            <a:r>
              <a:rPr lang="en-US" sz="800" dirty="0" smtClean="0">
                <a:latin typeface="Calibri" panose="020F0502020204030204" pitchFamily="34" charset="0"/>
              </a:rPr>
              <a:t> has defined what characteristics are important for personal leadership within the company</a:t>
            </a:r>
            <a:r>
              <a:rPr lang="en-US" sz="800" i="1" dirty="0" smtClean="0">
                <a:latin typeface="Calibri" panose="020F0502020204030204" pitchFamily="34" charset="0"/>
              </a:rPr>
              <a:t>. </a:t>
            </a:r>
            <a:endParaRPr lang="en-US" sz="800" i="1" dirty="0" smtClean="0">
              <a:latin typeface="Calibri" panose="020F0502020204030204" pitchFamily="34" charset="0"/>
            </a:endParaRPr>
          </a:p>
          <a:p>
            <a:endParaRPr lang="is-IS" sz="800" i="1" dirty="0" smtClean="0">
              <a:latin typeface="Calibri" panose="020F0502020204030204" pitchFamily="34" charset="0"/>
            </a:endParaRPr>
          </a:p>
          <a:p>
            <a:r>
              <a:rPr lang="en-US" i="1" dirty="0" smtClean="0">
                <a:latin typeface="Calibri" panose="020F0502020204030204" pitchFamily="34" charset="0"/>
                <a:cs typeface="Calibri" panose="020F0502020204030204" pitchFamily="34" charset="0"/>
              </a:rPr>
              <a:t>People follow leaders they trust. When a team leader sets the right example with his behavior for successfully accomplishing goals and conducting business, the team follows</a:t>
            </a:r>
            <a:endParaRPr lang="en-US" dirty="0"/>
          </a:p>
        </p:txBody>
      </p:sp>
      <p:sp>
        <p:nvSpPr>
          <p:cNvPr id="4" name="Slide Number Placeholder 3"/>
          <p:cNvSpPr>
            <a:spLocks noGrp="1"/>
          </p:cNvSpPr>
          <p:nvPr>
            <p:ph type="sldNum" sz="quarter" idx="10"/>
          </p:nvPr>
        </p:nvSpPr>
        <p:spPr/>
        <p:txBody>
          <a:bodyPr/>
          <a:lstStyle/>
          <a:p>
            <a:fld id="{DCD8B833-1989-F940-B4DA-12643C3280B5}" type="slidenum">
              <a:rPr lang="en-US" smtClean="0"/>
              <a:t>21</a:t>
            </a:fld>
            <a:endParaRPr lang="en-US" dirty="0"/>
          </a:p>
        </p:txBody>
      </p:sp>
    </p:spTree>
    <p:extLst>
      <p:ext uri="{BB962C8B-B14F-4D97-AF65-F5344CB8AC3E}">
        <p14:creationId xmlns:p14="http://schemas.microsoft.com/office/powerpoint/2010/main" val="262321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Arial" panose="020B0604020202020204" pitchFamily="34" charset="0"/>
                <a:ea typeface="+mn-ea"/>
                <a:cs typeface="+mn-cs"/>
              </a:rPr>
              <a:t>According to </a:t>
            </a:r>
            <a:r>
              <a:rPr lang="en-US" sz="1200" b="0" i="0" u="none" strike="noStrike" kern="1200" dirty="0" smtClean="0">
                <a:solidFill>
                  <a:schemeClr val="tx1"/>
                </a:solidFill>
                <a:effectLst/>
                <a:latin typeface="Arial" panose="020B0604020202020204" pitchFamily="34" charset="0"/>
                <a:ea typeface="+mn-ea"/>
                <a:cs typeface="+mn-cs"/>
                <a:hlinkClick r:id="rId3"/>
              </a:rPr>
              <a:t>research by Deloitte</a:t>
            </a:r>
            <a:r>
              <a:rPr lang="en-US" sz="1200" b="0" i="0" u="none" strike="noStrike" kern="1200" dirty="0" smtClean="0">
                <a:solidFill>
                  <a:schemeClr val="tx1"/>
                </a:solidFill>
                <a:effectLst/>
                <a:latin typeface="Arial" panose="020B0604020202020204" pitchFamily="34" charset="0"/>
                <a:ea typeface="+mn-ea"/>
                <a:cs typeface="+mn-cs"/>
              </a:rPr>
              <a:t>, 94% of executives and 88% of employees believe a distinct corporate culture is important to a business’ success. Deloitte’s survey also found that there is a strong correlation between employees who claim to feel happy and valued at work and those who say their company has a strong culture.</a:t>
            </a:r>
          </a:p>
          <a:p>
            <a:r>
              <a:rPr lang="en-US" sz="1200" b="0" i="0" u="none" strike="noStrike" kern="1200" dirty="0" smtClean="0">
                <a:solidFill>
                  <a:schemeClr val="tx1"/>
                </a:solidFill>
                <a:effectLst/>
                <a:latin typeface="Arial" panose="020B0604020202020204" pitchFamily="34" charset="0"/>
                <a:ea typeface="+mn-ea"/>
                <a:cs typeface="+mn-cs"/>
              </a:rPr>
              <a:t>. Research gathered by </a:t>
            </a:r>
            <a:r>
              <a:rPr lang="en-US" sz="1200" b="0" i="0" u="none" strike="noStrike" kern="1200" dirty="0" err="1" smtClean="0">
                <a:solidFill>
                  <a:schemeClr val="tx1"/>
                </a:solidFill>
                <a:effectLst/>
                <a:latin typeface="Arial" panose="020B0604020202020204" pitchFamily="34" charset="0"/>
                <a:ea typeface="+mn-ea"/>
                <a:cs typeface="+mn-cs"/>
                <a:hlinkClick r:id="rId4"/>
              </a:rPr>
              <a:t>CultureIQ</a:t>
            </a:r>
            <a:r>
              <a:rPr lang="en-US" sz="1200" b="0" i="0" u="none" strike="noStrike" kern="1200" dirty="0" smtClean="0">
                <a:solidFill>
                  <a:schemeClr val="tx1"/>
                </a:solidFill>
                <a:effectLst/>
                <a:latin typeface="Arial" panose="020B0604020202020204" pitchFamily="34" charset="0"/>
                <a:ea typeface="+mn-ea"/>
                <a:cs typeface="+mn-cs"/>
              </a:rPr>
              <a:t> found that employee’s overall ratings of their company’s qualities – including collaboration, environment and values – are rated 20% higher at companies that exhibit strong culture.</a:t>
            </a:r>
          </a:p>
          <a:p>
            <a:pPr marL="936000" lvl="2" indent="0" fontAlgn="base">
              <a:buNone/>
            </a:pPr>
            <a:r>
              <a:rPr lang="en-US" sz="1600" dirty="0" smtClean="0">
                <a:solidFill>
                  <a:schemeClr val="tx1"/>
                </a:solidFill>
                <a:latin typeface="Arial" panose="020B0604020202020204" pitchFamily="34" charset="0"/>
              </a:rPr>
              <a:t>Company culture is an integral part of business. It affects nearly every aspect of a company. From recruiting top talent to improving employee satisfaction, it’s the backbone of a happy and engaged employees. Without a positive corporate culture, many employees will struggle to find the real value in their work, and this leads to a variety of negative consequences for your bottom line.</a:t>
            </a:r>
          </a:p>
          <a:p>
            <a:pPr marL="936000" lvl="2" indent="0" fontAlgn="base">
              <a:buNone/>
            </a:pPr>
            <a:endParaRPr lang="en-US" sz="1600" dirty="0" smtClean="0">
              <a:solidFill>
                <a:schemeClr val="tx1"/>
              </a:solidFill>
              <a:latin typeface="Arial" panose="020B0604020202020204" pitchFamily="34" charset="0"/>
            </a:endParaRPr>
          </a:p>
          <a:p>
            <a:pPr marL="936000" lvl="2" indent="0" fontAlgn="base">
              <a:buNone/>
            </a:pPr>
            <a:endParaRPr lang="en-US" sz="1600" dirty="0" smtClean="0"/>
          </a:p>
          <a:p>
            <a:pPr lvl="1" fontAlgn="base"/>
            <a:r>
              <a:rPr lang="en-US" sz="2400" b="1" dirty="0" smtClean="0"/>
              <a:t>What is goal? / end in mind?</a:t>
            </a:r>
            <a:endParaRPr lang="en-US" sz="2000" dirty="0" smtClean="0"/>
          </a:p>
          <a:p>
            <a:pPr lvl="2" fontAlgn="base"/>
            <a:r>
              <a:rPr lang="en-US" dirty="0" smtClean="0"/>
              <a:t>that will enable us to achieve our organizational goals.</a:t>
            </a:r>
            <a:endParaRPr lang="en-US" sz="1600" dirty="0" smtClean="0"/>
          </a:p>
          <a:p>
            <a:pPr lvl="2" fontAlgn="base"/>
            <a:r>
              <a:rPr lang="en-US" dirty="0" smtClean="0"/>
              <a:t>Healthy culture / work together better / </a:t>
            </a:r>
            <a:endParaRPr lang="en-US" sz="1600" dirty="0" smtClean="0"/>
          </a:p>
          <a:p>
            <a:endParaRPr lang="en-US" dirty="0" smtClean="0"/>
          </a:p>
          <a:p>
            <a:endParaRPr lang="is-IS" sz="1200" b="0" i="0" u="none" strike="noStrike" kern="1200" dirty="0" smtClean="0">
              <a:solidFill>
                <a:schemeClr val="tx1"/>
              </a:solidFill>
              <a:effectLst/>
              <a:latin typeface="Arial" panose="020B0604020202020204" pitchFamily="34" charset="0"/>
              <a:ea typeface="+mn-ea"/>
              <a:cs typeface="+mn-cs"/>
            </a:endParaRPr>
          </a:p>
          <a:p>
            <a:pPr fontAlgn="base"/>
            <a:r>
              <a:rPr lang="en-US" sz="1200" u="none" strike="noStrike" kern="1200" dirty="0" smtClean="0">
                <a:solidFill>
                  <a:schemeClr val="tx1"/>
                </a:solidFill>
                <a:effectLst/>
                <a:latin typeface="Arial" panose="020B0604020202020204" pitchFamily="34" charset="0"/>
                <a:ea typeface="+mn-ea"/>
                <a:cs typeface="+mn-cs"/>
              </a:rPr>
              <a:t>“Your beliefs dictate your behavior and your behaviors create habits that determine your destination. You’re either going towards greatness or obscurity; there is no neutrality to your momentum. So, where are your habits taking you?</a:t>
            </a:r>
          </a:p>
          <a:p>
            <a:endParaRPr lang="en-US" sz="1200" b="0" i="0" u="none" strike="noStrike" kern="1200" dirty="0" smtClean="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support and develop the performance of our employees in all functions and industries.  We also want to cultivate a positive workplace culture in Marel across the world.  To support personal development and a positive culture, we are gradually making the workshop 7 Habits for Highly Effective People available to our employees globally.  </a:t>
            </a:r>
          </a:p>
          <a:p>
            <a:endParaRPr lang="en-US" dirty="0"/>
          </a:p>
        </p:txBody>
      </p:sp>
      <p:sp>
        <p:nvSpPr>
          <p:cNvPr id="4" name="Slide Number Placeholder 3"/>
          <p:cNvSpPr>
            <a:spLocks noGrp="1"/>
          </p:cNvSpPr>
          <p:nvPr>
            <p:ph type="sldNum" sz="quarter" idx="10"/>
          </p:nvPr>
        </p:nvSpPr>
        <p:spPr/>
        <p:txBody>
          <a:bodyPr/>
          <a:lstStyle/>
          <a:p>
            <a:fld id="{EA08B8F0-DD9F-4F83-A377-721DC65A5E6C}" type="slidenum">
              <a:rPr lang="da-DK" smtClean="0"/>
              <a:pPr/>
              <a:t>22</a:t>
            </a:fld>
            <a:endParaRPr lang="da-DK" dirty="0"/>
          </a:p>
        </p:txBody>
      </p:sp>
    </p:spTree>
    <p:extLst>
      <p:ext uri="{BB962C8B-B14F-4D97-AF65-F5344CB8AC3E}">
        <p14:creationId xmlns:p14="http://schemas.microsoft.com/office/powerpoint/2010/main" val="4249794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bin"/><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3.xml"/><Relationship Id="rId1" Type="http://schemas.openxmlformats.org/officeDocument/2006/relationships/vmlDrawing" Target="../drawings/vmlDrawing45.vml"/><Relationship Id="rId5" Type="http://schemas.openxmlformats.org/officeDocument/2006/relationships/image" Target="../media/image9.emf"/><Relationship Id="rId4" Type="http://schemas.openxmlformats.org/officeDocument/2006/relationships/oleObject" Target="../embeddings/oleObject45.bin"/></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bin"/><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27.bin"/><Relationship Id="rId3" Type="http://schemas.openxmlformats.org/officeDocument/2006/relationships/image" Target="../media/image22.bin"/><Relationship Id="rId7" Type="http://schemas.openxmlformats.org/officeDocument/2006/relationships/image" Target="../media/image26.bin"/><Relationship Id="rId2" Type="http://schemas.openxmlformats.org/officeDocument/2006/relationships/image" Target="../media/image21.bin"/><Relationship Id="rId1" Type="http://schemas.openxmlformats.org/officeDocument/2006/relationships/slideMaster" Target="../slideMasters/slideMaster4.xml"/><Relationship Id="rId6" Type="http://schemas.openxmlformats.org/officeDocument/2006/relationships/image" Target="../media/image25.bin"/><Relationship Id="rId5" Type="http://schemas.openxmlformats.org/officeDocument/2006/relationships/image" Target="../media/image24.bin"/><Relationship Id="rId4" Type="http://schemas.openxmlformats.org/officeDocument/2006/relationships/image" Target="../media/image2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bin"/><Relationship Id="rId1" Type="http://schemas.openxmlformats.org/officeDocument/2006/relationships/slideMaster" Target="../slideMasters/slideMaster4.xml"/><Relationship Id="rId4" Type="http://schemas.openxmlformats.org/officeDocument/2006/relationships/image" Target="../media/image3.bin"/></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8.bin"/><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47.vml"/><Relationship Id="rId5" Type="http://schemas.openxmlformats.org/officeDocument/2006/relationships/image" Target="../media/image9.emf"/><Relationship Id="rId4" Type="http://schemas.openxmlformats.org/officeDocument/2006/relationships/oleObject" Target="../embeddings/oleObject47.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vmlDrawing" Target="../drawings/vmlDrawing48.vml"/><Relationship Id="rId5" Type="http://schemas.openxmlformats.org/officeDocument/2006/relationships/image" Target="../media/image9.emf"/><Relationship Id="rId4" Type="http://schemas.openxmlformats.org/officeDocument/2006/relationships/oleObject" Target="../embeddings/oleObject48.bin"/></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vmlDrawing" Target="../drawings/vmlDrawing50.vml"/><Relationship Id="rId5" Type="http://schemas.openxmlformats.org/officeDocument/2006/relationships/image" Target="../media/image9.emf"/><Relationship Id="rId4" Type="http://schemas.openxmlformats.org/officeDocument/2006/relationships/oleObject" Target="../embeddings/oleObject50.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xml"/><Relationship Id="rId1" Type="http://schemas.openxmlformats.org/officeDocument/2006/relationships/vmlDrawing" Target="../drawings/vmlDrawing51.vml"/><Relationship Id="rId5" Type="http://schemas.openxmlformats.org/officeDocument/2006/relationships/image" Target="../media/image9.emf"/><Relationship Id="rId4" Type="http://schemas.openxmlformats.org/officeDocument/2006/relationships/oleObject" Target="../embeddings/oleObject5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vmlDrawing" Target="../drawings/vmlDrawing52.vml"/><Relationship Id="rId5" Type="http://schemas.openxmlformats.org/officeDocument/2006/relationships/image" Target="../media/image9.emf"/><Relationship Id="rId4" Type="http://schemas.openxmlformats.org/officeDocument/2006/relationships/oleObject" Target="../embeddings/oleObject52.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2.xml"/><Relationship Id="rId1" Type="http://schemas.openxmlformats.org/officeDocument/2006/relationships/vmlDrawing" Target="../drawings/vmlDrawing53.vml"/><Relationship Id="rId5" Type="http://schemas.openxmlformats.org/officeDocument/2006/relationships/image" Target="../media/image9.emf"/><Relationship Id="rId4" Type="http://schemas.openxmlformats.org/officeDocument/2006/relationships/oleObject" Target="../embeddings/oleObject53.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vmlDrawing" Target="../drawings/vmlDrawing54.vml"/><Relationship Id="rId5" Type="http://schemas.openxmlformats.org/officeDocument/2006/relationships/image" Target="../media/image9.emf"/><Relationship Id="rId4" Type="http://schemas.openxmlformats.org/officeDocument/2006/relationships/oleObject" Target="../embeddings/oleObject54.bin"/></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vmlDrawing" Target="../drawings/vmlDrawing55.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5.xml"/><Relationship Id="rId4" Type="http://schemas.openxmlformats.org/officeDocument/2006/relationships/image" Target="../media/image11.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xml"/><Relationship Id="rId1" Type="http://schemas.openxmlformats.org/officeDocument/2006/relationships/vmlDrawing" Target="../drawings/vmlDrawing56.vml"/><Relationship Id="rId5" Type="http://schemas.openxmlformats.org/officeDocument/2006/relationships/image" Target="../media/image9.emf"/><Relationship Id="rId4" Type="http://schemas.openxmlformats.org/officeDocument/2006/relationships/oleObject" Target="../embeddings/oleObject56.bin"/></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6.xml"/><Relationship Id="rId1" Type="http://schemas.openxmlformats.org/officeDocument/2006/relationships/vmlDrawing" Target="../drawings/vmlDrawing57.vml"/><Relationship Id="rId5" Type="http://schemas.openxmlformats.org/officeDocument/2006/relationships/image" Target="../media/image9.emf"/><Relationship Id="rId4" Type="http://schemas.openxmlformats.org/officeDocument/2006/relationships/oleObject" Target="../embeddings/oleObject57.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7.xml"/><Relationship Id="rId1" Type="http://schemas.openxmlformats.org/officeDocument/2006/relationships/vmlDrawing" Target="../drawings/vmlDrawing58.vml"/><Relationship Id="rId5" Type="http://schemas.openxmlformats.org/officeDocument/2006/relationships/image" Target="../media/image9.emf"/><Relationship Id="rId4" Type="http://schemas.openxmlformats.org/officeDocument/2006/relationships/oleObject" Target="../embeddings/oleObject58.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8.xml"/><Relationship Id="rId1" Type="http://schemas.openxmlformats.org/officeDocument/2006/relationships/vmlDrawing" Target="../drawings/vmlDrawing59.vml"/><Relationship Id="rId5" Type="http://schemas.openxmlformats.org/officeDocument/2006/relationships/image" Target="../media/image9.emf"/><Relationship Id="rId4" Type="http://schemas.openxmlformats.org/officeDocument/2006/relationships/oleObject" Target="../embeddings/oleObject59.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vmlDrawing" Target="../drawings/vmlDrawing60.vml"/><Relationship Id="rId5" Type="http://schemas.openxmlformats.org/officeDocument/2006/relationships/image" Target="../media/image9.emf"/><Relationship Id="rId4" Type="http://schemas.openxmlformats.org/officeDocument/2006/relationships/oleObject" Target="../embeddings/oleObject60.bin"/></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0.xml"/><Relationship Id="rId1" Type="http://schemas.openxmlformats.org/officeDocument/2006/relationships/vmlDrawing" Target="../drawings/vmlDrawing61.vml"/><Relationship Id="rId5" Type="http://schemas.openxmlformats.org/officeDocument/2006/relationships/image" Target="../media/image9.emf"/><Relationship Id="rId4" Type="http://schemas.openxmlformats.org/officeDocument/2006/relationships/oleObject" Target="../embeddings/oleObject61.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1.xml"/><Relationship Id="rId1" Type="http://schemas.openxmlformats.org/officeDocument/2006/relationships/vmlDrawing" Target="../drawings/vmlDrawing62.vml"/><Relationship Id="rId5" Type="http://schemas.openxmlformats.org/officeDocument/2006/relationships/image" Target="../media/image9.emf"/><Relationship Id="rId4" Type="http://schemas.openxmlformats.org/officeDocument/2006/relationships/oleObject" Target="../embeddings/oleObject62.bin"/></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2.xml"/><Relationship Id="rId1" Type="http://schemas.openxmlformats.org/officeDocument/2006/relationships/vmlDrawing" Target="../drawings/vmlDrawing63.vml"/><Relationship Id="rId5" Type="http://schemas.openxmlformats.org/officeDocument/2006/relationships/image" Target="../media/image9.emf"/><Relationship Id="rId4" Type="http://schemas.openxmlformats.org/officeDocument/2006/relationships/oleObject" Target="../embeddings/oleObject63.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3.xml"/><Relationship Id="rId1" Type="http://schemas.openxmlformats.org/officeDocument/2006/relationships/vmlDrawing" Target="../drawings/vmlDrawing64.vml"/><Relationship Id="rId5" Type="http://schemas.openxmlformats.org/officeDocument/2006/relationships/image" Target="../media/image9.emf"/><Relationship Id="rId4" Type="http://schemas.openxmlformats.org/officeDocument/2006/relationships/oleObject" Target="../embeddings/oleObject64.bin"/></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5.xml"/><Relationship Id="rId1" Type="http://schemas.openxmlformats.org/officeDocument/2006/relationships/vmlDrawing" Target="../drawings/vmlDrawing66.vml"/><Relationship Id="rId5" Type="http://schemas.openxmlformats.org/officeDocument/2006/relationships/image" Target="../media/image9.emf"/><Relationship Id="rId4" Type="http://schemas.openxmlformats.org/officeDocument/2006/relationships/oleObject" Target="../embeddings/oleObject6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6.xml"/><Relationship Id="rId1" Type="http://schemas.openxmlformats.org/officeDocument/2006/relationships/vmlDrawing" Target="../drawings/vmlDrawing67.vml"/><Relationship Id="rId5" Type="http://schemas.openxmlformats.org/officeDocument/2006/relationships/image" Target="../media/image9.emf"/><Relationship Id="rId4" Type="http://schemas.openxmlformats.org/officeDocument/2006/relationships/oleObject" Target="../embeddings/oleObject6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7.xml"/><Relationship Id="rId1" Type="http://schemas.openxmlformats.org/officeDocument/2006/relationships/vmlDrawing" Target="../drawings/vmlDrawing68.vml"/><Relationship Id="rId5" Type="http://schemas.openxmlformats.org/officeDocument/2006/relationships/image" Target="../media/image9.emf"/><Relationship Id="rId4" Type="http://schemas.openxmlformats.org/officeDocument/2006/relationships/oleObject" Target="../embeddings/oleObject68.bin"/></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8.xml"/><Relationship Id="rId1" Type="http://schemas.openxmlformats.org/officeDocument/2006/relationships/vmlDrawing" Target="../drawings/vmlDrawing69.vml"/><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9.xml"/><Relationship Id="rId1" Type="http://schemas.openxmlformats.org/officeDocument/2006/relationships/vmlDrawing" Target="../drawings/vmlDrawing70.vml"/><Relationship Id="rId5" Type="http://schemas.openxmlformats.org/officeDocument/2006/relationships/image" Target="../media/image9.emf"/><Relationship Id="rId4" Type="http://schemas.openxmlformats.org/officeDocument/2006/relationships/oleObject" Target="../embeddings/oleObject70.bin"/></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0.xml"/><Relationship Id="rId1" Type="http://schemas.openxmlformats.org/officeDocument/2006/relationships/vmlDrawing" Target="../drawings/vmlDrawing71.vml"/><Relationship Id="rId5" Type="http://schemas.openxmlformats.org/officeDocument/2006/relationships/image" Target="../media/image9.emf"/><Relationship Id="rId4" Type="http://schemas.openxmlformats.org/officeDocument/2006/relationships/oleObject" Target="../embeddings/oleObject71.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1.xml"/><Relationship Id="rId1" Type="http://schemas.openxmlformats.org/officeDocument/2006/relationships/vmlDrawing" Target="../drawings/vmlDrawing72.vml"/><Relationship Id="rId5" Type="http://schemas.openxmlformats.org/officeDocument/2006/relationships/image" Target="../media/image9.emf"/><Relationship Id="rId4" Type="http://schemas.openxmlformats.org/officeDocument/2006/relationships/oleObject" Target="../embeddings/oleObject72.bin"/></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2.xml"/><Relationship Id="rId1" Type="http://schemas.openxmlformats.org/officeDocument/2006/relationships/vmlDrawing" Target="../drawings/vmlDrawing73.vml"/><Relationship Id="rId5" Type="http://schemas.openxmlformats.org/officeDocument/2006/relationships/image" Target="../media/image9.emf"/><Relationship Id="rId4" Type="http://schemas.openxmlformats.org/officeDocument/2006/relationships/oleObject" Target="../embeddings/oleObject73.bin"/></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3.xml"/><Relationship Id="rId1" Type="http://schemas.openxmlformats.org/officeDocument/2006/relationships/vmlDrawing" Target="../drawings/vmlDrawing74.vml"/><Relationship Id="rId5" Type="http://schemas.openxmlformats.org/officeDocument/2006/relationships/image" Target="../media/image9.emf"/><Relationship Id="rId4" Type="http://schemas.openxmlformats.org/officeDocument/2006/relationships/oleObject" Target="../embeddings/oleObject74.bin"/></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4.xml"/><Relationship Id="rId1" Type="http://schemas.openxmlformats.org/officeDocument/2006/relationships/vmlDrawing" Target="../drawings/vmlDrawing75.vml"/><Relationship Id="rId5" Type="http://schemas.openxmlformats.org/officeDocument/2006/relationships/image" Target="../media/image9.emf"/><Relationship Id="rId4" Type="http://schemas.openxmlformats.org/officeDocument/2006/relationships/oleObject" Target="../embeddings/oleObject75.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bin"/><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5.xml"/><Relationship Id="rId1" Type="http://schemas.openxmlformats.org/officeDocument/2006/relationships/vmlDrawing" Target="../drawings/vmlDrawing76.vml"/><Relationship Id="rId5" Type="http://schemas.openxmlformats.org/officeDocument/2006/relationships/image" Target="../media/image9.emf"/><Relationship Id="rId4" Type="http://schemas.openxmlformats.org/officeDocument/2006/relationships/oleObject" Target="../embeddings/oleObject76.bin"/></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6.xml"/><Relationship Id="rId1" Type="http://schemas.openxmlformats.org/officeDocument/2006/relationships/vmlDrawing" Target="../drawings/vmlDrawing77.vml"/><Relationship Id="rId5" Type="http://schemas.openxmlformats.org/officeDocument/2006/relationships/image" Target="../media/image9.emf"/><Relationship Id="rId4" Type="http://schemas.openxmlformats.org/officeDocument/2006/relationships/oleObject" Target="../embeddings/oleObject77.bin"/></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6.xml"/><Relationship Id="rId4" Type="http://schemas.openxmlformats.org/officeDocument/2006/relationships/image" Target="../media/image11.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7.xml"/><Relationship Id="rId1" Type="http://schemas.openxmlformats.org/officeDocument/2006/relationships/vmlDrawing" Target="../drawings/vmlDrawing78.vml"/><Relationship Id="rId5" Type="http://schemas.openxmlformats.org/officeDocument/2006/relationships/image" Target="../media/image9.emf"/><Relationship Id="rId4" Type="http://schemas.openxmlformats.org/officeDocument/2006/relationships/oleObject" Target="../embeddings/oleObject78.bin"/></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8.bin"/><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9.xml"/><Relationship Id="rId1" Type="http://schemas.openxmlformats.org/officeDocument/2006/relationships/vmlDrawing" Target="../drawings/vmlDrawing80.vml"/><Relationship Id="rId5" Type="http://schemas.openxmlformats.org/officeDocument/2006/relationships/image" Target="../media/image9.emf"/><Relationship Id="rId4" Type="http://schemas.openxmlformats.org/officeDocument/2006/relationships/oleObject" Target="../embeddings/oleObject80.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0.xml"/><Relationship Id="rId1" Type="http://schemas.openxmlformats.org/officeDocument/2006/relationships/vmlDrawing" Target="../drawings/vmlDrawing81.vml"/><Relationship Id="rId5" Type="http://schemas.openxmlformats.org/officeDocument/2006/relationships/image" Target="../media/image9.emf"/><Relationship Id="rId4" Type="http://schemas.openxmlformats.org/officeDocument/2006/relationships/oleObject" Target="../embeddings/oleObject81.bin"/></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8.xml"/><Relationship Id="rId7" Type="http://schemas.openxmlformats.org/officeDocument/2006/relationships/image" Target="../media/image3.bin"/><Relationship Id="rId2" Type="http://schemas.openxmlformats.org/officeDocument/2006/relationships/tags" Target="../tags/tag27.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7.xml"/><Relationship Id="rId4" Type="http://schemas.openxmlformats.org/officeDocument/2006/relationships/image" Target="../media/image11.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1.xml"/><Relationship Id="rId1" Type="http://schemas.openxmlformats.org/officeDocument/2006/relationships/vmlDrawing" Target="../drawings/vmlDrawing82.vml"/><Relationship Id="rId5" Type="http://schemas.openxmlformats.org/officeDocument/2006/relationships/image" Target="../media/image9.emf"/><Relationship Id="rId4" Type="http://schemas.openxmlformats.org/officeDocument/2006/relationships/oleObject" Target="../embeddings/oleObject82.bin"/></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2.xml"/><Relationship Id="rId1" Type="http://schemas.openxmlformats.org/officeDocument/2006/relationships/vmlDrawing" Target="../drawings/vmlDrawing83.vml"/><Relationship Id="rId5" Type="http://schemas.openxmlformats.org/officeDocument/2006/relationships/image" Target="../media/image9.emf"/><Relationship Id="rId4" Type="http://schemas.openxmlformats.org/officeDocument/2006/relationships/oleObject" Target="../embeddings/oleObject83.bin"/></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0.xml"/><Relationship Id="rId7" Type="http://schemas.openxmlformats.org/officeDocument/2006/relationships/image" Target="../media/image8.bin"/><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3.xml"/><Relationship Id="rId1" Type="http://schemas.openxmlformats.org/officeDocument/2006/relationships/vmlDrawing" Target="../drawings/vmlDrawing84.vml"/><Relationship Id="rId5" Type="http://schemas.openxmlformats.org/officeDocument/2006/relationships/image" Target="../media/image9.emf"/><Relationship Id="rId4" Type="http://schemas.openxmlformats.org/officeDocument/2006/relationships/oleObject" Target="../embeddings/oleObject84.bin"/></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85.vml"/><Relationship Id="rId6" Type="http://schemas.openxmlformats.org/officeDocument/2006/relationships/image" Target="../media/image9.emf"/><Relationship Id="rId5" Type="http://schemas.openxmlformats.org/officeDocument/2006/relationships/oleObject" Target="../embeddings/oleObject85.bin"/><Relationship Id="rId4"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26.vml"/><Relationship Id="rId5" Type="http://schemas.openxmlformats.org/officeDocument/2006/relationships/image" Target="../media/image9.emf"/><Relationship Id="rId4" Type="http://schemas.openxmlformats.org/officeDocument/2006/relationships/oleObject" Target="../embeddings/oleObject26.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27.vml"/><Relationship Id="rId5" Type="http://schemas.openxmlformats.org/officeDocument/2006/relationships/image" Target="../media/image9.emf"/><Relationship Id="rId4" Type="http://schemas.openxmlformats.org/officeDocument/2006/relationships/oleObject" Target="../embeddings/oleObject27.bin"/></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bin"/><Relationship Id="rId3" Type="http://schemas.openxmlformats.org/officeDocument/2006/relationships/slideMaster" Target="../slideMasters/slideMaster1.xml"/><Relationship Id="rId7" Type="http://schemas.openxmlformats.org/officeDocument/2006/relationships/image" Target="../media/image10.bin"/><Relationship Id="rId2" Type="http://schemas.openxmlformats.org/officeDocument/2006/relationships/tags" Target="../tags/tag35.xml"/><Relationship Id="rId1" Type="http://schemas.openxmlformats.org/officeDocument/2006/relationships/vmlDrawing" Target="../drawings/vmlDrawing28.vml"/><Relationship Id="rId6" Type="http://schemas.openxmlformats.org/officeDocument/2006/relationships/image" Target="../media/image2.emf"/><Relationship Id="rId5" Type="http://schemas.openxmlformats.org/officeDocument/2006/relationships/image" Target="../media/image9.emf"/><Relationship Id="rId4" Type="http://schemas.openxmlformats.org/officeDocument/2006/relationships/oleObject" Target="../embeddings/oleObject28.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vmlDrawing" Target="../drawings/vmlDrawing30.vml"/><Relationship Id="rId5" Type="http://schemas.openxmlformats.org/officeDocument/2006/relationships/image" Target="../media/image9.emf"/><Relationship Id="rId4" Type="http://schemas.openxmlformats.org/officeDocument/2006/relationships/oleObject" Target="../embeddings/oleObject30.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vmlDrawing" Target="../drawings/vmlDrawing31.vml"/><Relationship Id="rId5" Type="http://schemas.openxmlformats.org/officeDocument/2006/relationships/image" Target="../media/image9.emf"/><Relationship Id="rId4" Type="http://schemas.openxmlformats.org/officeDocument/2006/relationships/oleObject" Target="../embeddings/oleObject31.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vmlDrawing" Target="../drawings/vmlDrawing32.vml"/><Relationship Id="rId5" Type="http://schemas.openxmlformats.org/officeDocument/2006/relationships/image" Target="../media/image9.emf"/><Relationship Id="rId4" Type="http://schemas.openxmlformats.org/officeDocument/2006/relationships/oleObject" Target="../embeddings/oleObject32.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vmlDrawing" Target="../drawings/vmlDrawing33.vml"/><Relationship Id="rId5" Type="http://schemas.openxmlformats.org/officeDocument/2006/relationships/image" Target="../media/image9.emf"/><Relationship Id="rId4"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bin"/><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vmlDrawing" Target="../drawings/vmlDrawing34.vml"/><Relationship Id="rId5" Type="http://schemas.openxmlformats.org/officeDocument/2006/relationships/image" Target="../media/image9.emf"/><Relationship Id="rId4" Type="http://schemas.openxmlformats.org/officeDocument/2006/relationships/oleObject" Target="../embeddings/oleObject34.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Master" Target="../slideMasters/slideMaster1.xml"/><Relationship Id="rId7" Type="http://schemas.openxmlformats.org/officeDocument/2006/relationships/image" Target="../media/image3.bin"/><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vmlDrawing" Target="../drawings/vmlDrawing35.vml"/><Relationship Id="rId5" Type="http://schemas.openxmlformats.org/officeDocument/2006/relationships/image" Target="../media/image9.emf"/><Relationship Id="rId4" Type="http://schemas.openxmlformats.org/officeDocument/2006/relationships/oleObject" Target="../embeddings/oleObject35.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vmlDrawing" Target="../drawings/vmlDrawing36.vml"/><Relationship Id="rId5" Type="http://schemas.openxmlformats.org/officeDocument/2006/relationships/image" Target="../media/image9.emf"/><Relationship Id="rId4" Type="http://schemas.openxmlformats.org/officeDocument/2006/relationships/oleObject" Target="../embeddings/oleObject36.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vmlDrawing" Target="../drawings/vmlDrawing37.vml"/><Relationship Id="rId5" Type="http://schemas.openxmlformats.org/officeDocument/2006/relationships/image" Target="../media/image9.emf"/><Relationship Id="rId4" Type="http://schemas.openxmlformats.org/officeDocument/2006/relationships/oleObject" Target="../embeddings/oleObject37.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vmlDrawing" Target="../drawings/vmlDrawing38.vml"/><Relationship Id="rId5" Type="http://schemas.openxmlformats.org/officeDocument/2006/relationships/image" Target="../media/image9.emf"/><Relationship Id="rId4" Type="http://schemas.openxmlformats.org/officeDocument/2006/relationships/oleObject" Target="../embeddings/oleObject38.bin"/></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vmlDrawing" Target="../drawings/vmlDrawing39.vml"/><Relationship Id="rId5" Type="http://schemas.openxmlformats.org/officeDocument/2006/relationships/image" Target="../media/image9.emf"/><Relationship Id="rId4" Type="http://schemas.openxmlformats.org/officeDocument/2006/relationships/oleObject" Target="../embeddings/oleObject39.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vmlDrawing" Target="../drawings/vmlDrawing40.vml"/><Relationship Id="rId5" Type="http://schemas.openxmlformats.org/officeDocument/2006/relationships/image" Target="../media/image9.emf"/><Relationship Id="rId4" Type="http://schemas.openxmlformats.org/officeDocument/2006/relationships/oleObject" Target="../embeddings/oleObject40.bin"/></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vmlDrawing" Target="../drawings/vmlDrawing41.vml"/><Relationship Id="rId5" Type="http://schemas.openxmlformats.org/officeDocument/2006/relationships/image" Target="../media/image9.emf"/><Relationship Id="rId4" Type="http://schemas.openxmlformats.org/officeDocument/2006/relationships/oleObject" Target="../embeddings/oleObject41.bin"/></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2.xml"/><Relationship Id="rId4" Type="http://schemas.openxmlformats.org/officeDocument/2006/relationships/image" Target="../media/image11.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vmlDrawing" Target="../drawings/vmlDrawing42.vml"/><Relationship Id="rId5" Type="http://schemas.openxmlformats.org/officeDocument/2006/relationships/image" Target="../media/image9.emf"/><Relationship Id="rId4" Type="http://schemas.openxmlformats.org/officeDocument/2006/relationships/oleObject" Target="../embeddings/oleObject42.bin"/></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8.bin"/><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bin"/><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7.bin"/><Relationship Id="rId3" Type="http://schemas.openxmlformats.org/officeDocument/2006/relationships/image" Target="../media/image22.bin"/><Relationship Id="rId7" Type="http://schemas.openxmlformats.org/officeDocument/2006/relationships/image" Target="../media/image26.bin"/><Relationship Id="rId2" Type="http://schemas.openxmlformats.org/officeDocument/2006/relationships/image" Target="../media/image21.bin"/><Relationship Id="rId1" Type="http://schemas.openxmlformats.org/officeDocument/2006/relationships/slideMaster" Target="../slideMasters/slideMaster3.xml"/><Relationship Id="rId6" Type="http://schemas.openxmlformats.org/officeDocument/2006/relationships/image" Target="../media/image25.bin"/><Relationship Id="rId5" Type="http://schemas.openxmlformats.org/officeDocument/2006/relationships/image" Target="../media/image24.bin"/><Relationship Id="rId4" Type="http://schemas.openxmlformats.org/officeDocument/2006/relationships/image" Target="../media/image23.bin"/></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bin"/><Relationship Id="rId1" Type="http://schemas.openxmlformats.org/officeDocument/2006/relationships/slideMaster" Target="../slideMasters/slideMaster3.xml"/><Relationship Id="rId4" Type="http://schemas.openxmlformats.org/officeDocument/2006/relationships/image" Target="../media/image3.bin"/></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8.bin"/><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2.xml"/><Relationship Id="rId1" Type="http://schemas.openxmlformats.org/officeDocument/2006/relationships/vmlDrawing" Target="../drawings/vmlDrawing44.vml"/><Relationship Id="rId5" Type="http://schemas.openxmlformats.org/officeDocument/2006/relationships/image" Target="../media/image9.emf"/><Relationship Id="rId4" Type="http://schemas.openxmlformats.org/officeDocument/2006/relationships/oleObject" Target="../embeddings/oleObject4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5" name="think-cell Slide" r:id="rId4" imgW="359" imgH="360" progId="TCLayout.ActiveDocument.1">
                  <p:embed/>
                </p:oleObj>
              </mc:Choice>
              <mc:Fallback>
                <p:oleObj name="think-cell Slide" r:id="rId4" imgW="359" imgH="36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3496CE0-7BA9-425B-A7A2-AFBBF6132B74}"/>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16" name="Picture Placeholder 15">
            <a:extLst>
              <a:ext uri="{FF2B5EF4-FFF2-40B4-BE49-F238E27FC236}">
                <a16:creationId xmlns:a16="http://schemas.microsoft.com/office/drawing/2014/main" id="{EA176DCE-D6D0-4D76-B08D-E1E746BE6D9A}"/>
              </a:ext>
            </a:extLst>
          </p:cNvPr>
          <p:cNvSpPr>
            <a:spLocks noGrp="1"/>
          </p:cNvSpPr>
          <p:nvPr>
            <p:ph type="pic" sz="quarter" idx="13"/>
          </p:nvPr>
        </p:nvSpPr>
        <p:spPr>
          <a:xfrm>
            <a:off x="7008797" y="0"/>
            <a:ext cx="5183203" cy="6861600"/>
          </a:xfrm>
          <a:custGeom>
            <a:avLst/>
            <a:gdLst>
              <a:gd name="connsiteX0" fmla="*/ 1513993 w 5183203"/>
              <a:gd name="connsiteY0" fmla="*/ 0 h 6861600"/>
              <a:gd name="connsiteX1" fmla="*/ 3551699 w 5183203"/>
              <a:gd name="connsiteY1" fmla="*/ 0 h 6861600"/>
              <a:gd name="connsiteX2" fmla="*/ 4815192 w 5183203"/>
              <a:gd name="connsiteY2" fmla="*/ 0 h 6861600"/>
              <a:gd name="connsiteX3" fmla="*/ 5183203 w 5183203"/>
              <a:gd name="connsiteY3" fmla="*/ 0 h 6861600"/>
              <a:gd name="connsiteX4" fmla="*/ 5183203 w 5183203"/>
              <a:gd name="connsiteY4" fmla="*/ 6858000 h 6861600"/>
              <a:gd name="connsiteX5" fmla="*/ 4487803 w 5183203"/>
              <a:gd name="connsiteY5" fmla="*/ 6858000 h 6861600"/>
              <a:gd name="connsiteX6" fmla="*/ 3551699 w 5183203"/>
              <a:gd name="connsiteY6" fmla="*/ 6858000 h 6861600"/>
              <a:gd name="connsiteX7" fmla="*/ 3301993 w 5183203"/>
              <a:gd name="connsiteY7" fmla="*/ 6858000 h 6861600"/>
              <a:gd name="connsiteX8" fmla="*/ 3301199 w 5183203"/>
              <a:gd name="connsiteY8" fmla="*/ 6861600 h 6861600"/>
              <a:gd name="connsiteX9" fmla="*/ 0 w 5183203"/>
              <a:gd name="connsiteY9"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3203" h="6861600">
                <a:moveTo>
                  <a:pt x="1513993" y="0"/>
                </a:moveTo>
                <a:lnTo>
                  <a:pt x="3551699" y="0"/>
                </a:lnTo>
                <a:lnTo>
                  <a:pt x="4815192" y="0"/>
                </a:lnTo>
                <a:lnTo>
                  <a:pt x="5183203" y="0"/>
                </a:lnTo>
                <a:lnTo>
                  <a:pt x="5183203" y="6858000"/>
                </a:lnTo>
                <a:lnTo>
                  <a:pt x="4487803" y="6858000"/>
                </a:lnTo>
                <a:lnTo>
                  <a:pt x="3551699" y="6858000"/>
                </a:lnTo>
                <a:lnTo>
                  <a:pt x="3301993" y="6858000"/>
                </a:lnTo>
                <a:lnTo>
                  <a:pt x="3301199"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dirty="0" smtClean="0"/>
              <a:t>Click icon to add picture</a:t>
            </a:r>
            <a:endParaRPr lang="en-US" dirty="0"/>
          </a:p>
        </p:txBody>
      </p:sp>
      <p:sp>
        <p:nvSpPr>
          <p:cNvPr id="2" name="Title 1"/>
          <p:cNvSpPr>
            <a:spLocks noGrp="1"/>
          </p:cNvSpPr>
          <p:nvPr>
            <p:ph type="ctrTitle"/>
          </p:nvPr>
        </p:nvSpPr>
        <p:spPr>
          <a:xfrm>
            <a:off x="659396" y="1423148"/>
            <a:ext cx="5580620" cy="2530116"/>
          </a:xfrm>
          <a:prstGeom prst="rect">
            <a:avLst/>
          </a:prstGeom>
        </p:spPr>
        <p:txBody>
          <a:bodyPr lIns="0" tIns="0" rIns="0" bIns="0" anchor="b"/>
          <a:lstStyle>
            <a:lvl1pPr algn="l">
              <a:defRPr sz="3200" b="1" cap="none" baseline="0"/>
            </a:lvl1pPr>
          </a:lstStyle>
          <a:p>
            <a:endParaRPr lang="en-US" dirty="0"/>
          </a:p>
        </p:txBody>
      </p:sp>
      <p:sp>
        <p:nvSpPr>
          <p:cNvPr id="11" name="Text Placeholder 3"/>
          <p:cNvSpPr>
            <a:spLocks noGrp="1"/>
          </p:cNvSpPr>
          <p:nvPr>
            <p:ph type="body" sz="quarter" idx="11" hasCustomPrompt="1"/>
          </p:nvPr>
        </p:nvSpPr>
        <p:spPr>
          <a:xfrm>
            <a:off x="662400" y="4192062"/>
            <a:ext cx="5587553" cy="725096"/>
          </a:xfrm>
          <a:prstGeom prst="rect">
            <a:avLst/>
          </a:prstGeom>
        </p:spPr>
        <p:txBody>
          <a:bodyPr anchor="t"/>
          <a:lstStyle>
            <a:lvl1pPr marL="0" indent="0" algn="l" defTabSz="609585" rtl="0" eaLnBrk="1" latinLnBrk="0" hangingPunct="1">
              <a:spcBef>
                <a:spcPct val="0"/>
              </a:spcBef>
              <a:buNone/>
              <a:defRPr lang="en-US" sz="1600" b="0" i="0" kern="1200" cap="none" baseline="0">
                <a:solidFill>
                  <a:srgbClr val="003569"/>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3" name="Date">
            <a:extLst>
              <a:ext uri="{FF2B5EF4-FFF2-40B4-BE49-F238E27FC236}">
                <a16:creationId xmlns:a16="http://schemas.microsoft.com/office/drawing/2014/main" id="{FE1B7BA0-97DA-48E6-A3C3-41E37D994AFA}"/>
              </a:ext>
            </a:extLst>
          </p:cNvPr>
          <p:cNvSpPr txBox="1"/>
          <p:nvPr userDrawn="1"/>
        </p:nvSpPr>
        <p:spPr>
          <a:xfrm>
            <a:off x="652463" y="4921200"/>
            <a:ext cx="5587200" cy="475200"/>
          </a:xfrm>
          <a:prstGeom prst="rect">
            <a:avLst/>
          </a:prstGeom>
          <a:noFill/>
        </p:spPr>
        <p:txBody>
          <a:bodyPr wrap="square" lIns="0" tIns="0" rIns="0" bIns="0" rtlCol="0">
            <a:noAutofit/>
          </a:bodyPr>
          <a:lstStyle/>
          <a:p>
            <a:endParaRPr lang="en-US" sz="1000" dirty="0">
              <a:solidFill>
                <a:schemeClr val="accent1"/>
              </a:solidFill>
            </a:endParaRPr>
          </a:p>
        </p:txBody>
      </p:sp>
      <p:pic>
        <p:nvPicPr>
          <p:cNvPr id="18" name="ADVANCED FOOD PROCESSING"/>
          <p:cNvPicPr>
            <a:picLocks noChangeAspect="1"/>
          </p:cNvPicPr>
          <p:nvPr userDrawn="1"/>
        </p:nvPicPr>
        <p:blipFill rotWithShape="1">
          <a:blip r:embed="rId6"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pic>
        <p:nvPicPr>
          <p:cNvPr id="1362964715" name="image" descr="{&quot;templafy&quot;:{&quot;id&quot;:&quot;ca35a804-f002-413e-8b10-137c92caf4be&quot;}}"/>
          <p:cNvPicPr>
            <a:picLocks noChangeAspect="1"/>
          </p:cNvPicPr>
          <p:nvPr/>
        </p:nvPicPr>
        <p:blipFill>
          <a:blip r:embed="rId7">
            <a:extLst/>
          </a:blip>
          <a:stretch>
            <a:fillRect/>
          </a:stretch>
        </p:blipFill>
        <p:spPr>
          <a:xfrm>
            <a:off x="346089" y="203200"/>
            <a:ext cx="1749600" cy="417281"/>
          </a:xfrm>
          <a:prstGeom prst="rect">
            <a:avLst/>
          </a:prstGeom>
        </p:spPr>
      </p:pic>
      <p:cxnSp>
        <p:nvCxnSpPr>
          <p:cNvPr id="12" name="Straight Connector 11"/>
          <p:cNvCxnSpPr>
            <a:cxnSpLocks/>
          </p:cNvCxnSpPr>
          <p:nvPr userDrawn="1"/>
        </p:nvCxnSpPr>
        <p:spPr>
          <a:xfrm>
            <a:off x="652463" y="4087444"/>
            <a:ext cx="5587200" cy="0"/>
          </a:xfrm>
          <a:prstGeom prst="line">
            <a:avLst/>
          </a:prstGeom>
          <a:ln w="12700">
            <a:solidFill>
              <a:srgbClr val="003A70"/>
            </a:solidFill>
          </a:ln>
        </p:spPr>
        <p:style>
          <a:lnRef idx="1">
            <a:schemeClr val="dk1"/>
          </a:lnRef>
          <a:fillRef idx="0">
            <a:schemeClr val="dk1"/>
          </a:fillRef>
          <a:effectRef idx="0">
            <a:schemeClr val="dk1"/>
          </a:effectRef>
          <a:fontRef idx="minor">
            <a:schemeClr val="tx1"/>
          </a:fontRef>
        </p:style>
      </p:cxnSp>
      <p:sp>
        <p:nvSpPr>
          <p:cNvPr id="10" name="Slide Number Placeholder 6">
            <a:extLst>
              <a:ext uri="{FF2B5EF4-FFF2-40B4-BE49-F238E27FC236}">
                <a16:creationId xmlns:a16="http://schemas.microsoft.com/office/drawing/2014/main" id="{D3FE82CD-5FCC-42F9-9354-84D4D4B509E9}"/>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253325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slide -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31"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solidFill>
            <a:srgbClr val="003569"/>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sz="2400" dirty="0">
              <a:solidFill>
                <a:srgbClr val="FFFFFF"/>
              </a:solidFill>
            </a:endParaRPr>
          </a:p>
        </p:txBody>
      </p:sp>
      <p:sp>
        <p:nvSpPr>
          <p:cNvPr id="4" name="Title 1"/>
          <p:cNvSpPr>
            <a:spLocks noGrp="1"/>
          </p:cNvSpPr>
          <p:nvPr>
            <p:ph type="title"/>
          </p:nvPr>
        </p:nvSpPr>
        <p:spPr>
          <a:xfrm>
            <a:off x="2495600" y="2187115"/>
            <a:ext cx="7216367" cy="1965244"/>
          </a:xfrm>
          <a:prstGeom prst="rect">
            <a:avLst/>
          </a:prstGeom>
        </p:spPr>
        <p:txBody>
          <a:bodyPr lIns="0" tIns="0" rIns="0" bIns="0"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Slide Number Placeholder 6">
            <a:extLst>
              <a:ext uri="{FF2B5EF4-FFF2-40B4-BE49-F238E27FC236}">
                <a16:creationId xmlns:a16="http://schemas.microsoft.com/office/drawing/2014/main" id="{7ED004E5-C125-4ACC-8E9F-7F5A4974E2FD}"/>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29658991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032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8" y="1844825"/>
            <a:ext cx="2542129" cy="4568721"/>
          </a:xfrm>
          <a:prstGeom prst="rect">
            <a:avLst/>
          </a:prstGeom>
        </p:spPr>
        <p:txBody>
          <a:bodyPr lIns="121896" tIns="60948" rIns="121896" bIns="60948"/>
          <a:lstStyle>
            <a:lvl1pPr marL="353402" indent="-353402">
              <a:buSzPct val="100000"/>
              <a:defRPr sz="1400" b="0" i="0">
                <a:solidFill>
                  <a:schemeClr val="tx1"/>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13" indent="-357634">
              <a:buSzPct val="100000"/>
              <a:defRPr sz="1400">
                <a:solidFill>
                  <a:schemeClr val="tx1"/>
                </a:solidFill>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9" y="1844824"/>
            <a:ext cx="26556" cy="4568731"/>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3" y="1844825"/>
            <a:ext cx="8172284" cy="4568729"/>
          </a:xfrm>
          <a:prstGeom prst="rect">
            <a:avLst/>
          </a:prstGeom>
        </p:spPr>
        <p:txBody>
          <a:bodyPr lIns="121896" tIns="60948" rIns="121896" bIns="60948"/>
          <a:lstStyle>
            <a:lvl1pPr marL="353402" indent="-353402">
              <a:buSzPct val="100000"/>
              <a:defRPr sz="1600" b="0" i="0">
                <a:solidFill>
                  <a:schemeClr val="tx1"/>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13" indent="-357634">
              <a:buSzPct val="100000"/>
              <a:defRPr sz="1500">
                <a:solidFill>
                  <a:schemeClr val="tx1"/>
                </a:solidFill>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9"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9"/>
          </a:xfrm>
          <a:prstGeom prst="rect">
            <a:avLst/>
          </a:prstGeom>
        </p:spPr>
        <p:txBody>
          <a:bodyPr lIns="121896" tIns="60948" rIns="121896" bIns="60948" anchor="ctr"/>
          <a:lstStyle>
            <a:lvl1pPr marL="0" indent="0" algn="l" defTabSz="609443"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1"/>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5"/>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79495902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89" y="309"/>
            <a:ext cx="10493699" cy="6854119"/>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5"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0"/>
            <a:ext cx="12314047" cy="6926651"/>
          </a:xfrm>
          <a:prstGeom prst="rect">
            <a:avLst/>
          </a:prstGeom>
        </p:spPr>
      </p:pic>
    </p:spTree>
    <p:extLst>
      <p:ext uri="{BB962C8B-B14F-4D97-AF65-F5344CB8AC3E}">
        <p14:creationId xmlns:p14="http://schemas.microsoft.com/office/powerpoint/2010/main" val="212729876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A176DCE-D6D0-4D76-B08D-E1E746BE6D9A}"/>
              </a:ext>
            </a:extLst>
          </p:cNvPr>
          <p:cNvSpPr>
            <a:spLocks noGrp="1"/>
          </p:cNvSpPr>
          <p:nvPr>
            <p:ph type="pic" sz="quarter" idx="13"/>
          </p:nvPr>
        </p:nvSpPr>
        <p:spPr>
          <a:xfrm>
            <a:off x="7008797" y="0"/>
            <a:ext cx="5183203" cy="6861600"/>
          </a:xfrm>
          <a:custGeom>
            <a:avLst/>
            <a:gdLst>
              <a:gd name="connsiteX0" fmla="*/ 1513993 w 5183203"/>
              <a:gd name="connsiteY0" fmla="*/ 0 h 6861600"/>
              <a:gd name="connsiteX1" fmla="*/ 3551699 w 5183203"/>
              <a:gd name="connsiteY1" fmla="*/ 0 h 6861600"/>
              <a:gd name="connsiteX2" fmla="*/ 4815192 w 5183203"/>
              <a:gd name="connsiteY2" fmla="*/ 0 h 6861600"/>
              <a:gd name="connsiteX3" fmla="*/ 5183203 w 5183203"/>
              <a:gd name="connsiteY3" fmla="*/ 0 h 6861600"/>
              <a:gd name="connsiteX4" fmla="*/ 5183203 w 5183203"/>
              <a:gd name="connsiteY4" fmla="*/ 6858000 h 6861600"/>
              <a:gd name="connsiteX5" fmla="*/ 4487803 w 5183203"/>
              <a:gd name="connsiteY5" fmla="*/ 6858000 h 6861600"/>
              <a:gd name="connsiteX6" fmla="*/ 3551699 w 5183203"/>
              <a:gd name="connsiteY6" fmla="*/ 6858000 h 6861600"/>
              <a:gd name="connsiteX7" fmla="*/ 3301993 w 5183203"/>
              <a:gd name="connsiteY7" fmla="*/ 6858000 h 6861600"/>
              <a:gd name="connsiteX8" fmla="*/ 3301199 w 5183203"/>
              <a:gd name="connsiteY8" fmla="*/ 6861600 h 6861600"/>
              <a:gd name="connsiteX9" fmla="*/ 0 w 5183203"/>
              <a:gd name="connsiteY9"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3203" h="6861600">
                <a:moveTo>
                  <a:pt x="1513993" y="0"/>
                </a:moveTo>
                <a:lnTo>
                  <a:pt x="3551699" y="0"/>
                </a:lnTo>
                <a:lnTo>
                  <a:pt x="4815192" y="0"/>
                </a:lnTo>
                <a:lnTo>
                  <a:pt x="5183203" y="0"/>
                </a:lnTo>
                <a:lnTo>
                  <a:pt x="5183203" y="6858000"/>
                </a:lnTo>
                <a:lnTo>
                  <a:pt x="4487803" y="6858000"/>
                </a:lnTo>
                <a:lnTo>
                  <a:pt x="3551699" y="6858000"/>
                </a:lnTo>
                <a:lnTo>
                  <a:pt x="3301993" y="6858000"/>
                </a:lnTo>
                <a:lnTo>
                  <a:pt x="3301199"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68961" y="979490"/>
            <a:ext cx="5738204" cy="2530116"/>
          </a:xfrm>
        </p:spPr>
        <p:txBody>
          <a:bodyPr anchor="b"/>
          <a:lstStyle>
            <a:lvl1pPr algn="l">
              <a:defRPr sz="3700" b="0"/>
            </a:lvl1pPr>
          </a:lstStyle>
          <a:p>
            <a:r>
              <a:rPr lang="en-US" dirty="0"/>
              <a:t>Click to edit Master title style</a:t>
            </a:r>
            <a:endParaRPr lang="en-US"/>
          </a:p>
        </p:txBody>
      </p:sp>
      <p:pic>
        <p:nvPicPr>
          <p:cNvPr id="18" name="ADVANCED FOOD PROCESSING"/>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pic>
        <p:nvPicPr>
          <p:cNvPr id="1041287943" name="LogoMarelLarge"/>
          <p:cNvPicPr>
            <a:picLocks noChangeAspect="1"/>
          </p:cNvPicPr>
          <p:nvPr/>
        </p:nvPicPr>
        <p:blipFill>
          <a:blip r:embed="rId3">
            <a:extLst/>
          </a:blip>
          <a:stretch>
            <a:fillRect/>
          </a:stretch>
        </p:blipFill>
        <p:spPr>
          <a:xfrm>
            <a:off x="511200" y="342001"/>
            <a:ext cx="1749600" cy="417281"/>
          </a:xfrm>
          <a:prstGeom prst="rect">
            <a:avLst/>
          </a:prstGeom>
        </p:spPr>
      </p:pic>
      <p:sp>
        <p:nvSpPr>
          <p:cNvPr id="3" name="Date"/>
          <p:cNvSpPr>
            <a:spLocks noGrp="1"/>
          </p:cNvSpPr>
          <p:nvPr>
            <p:ph type="dt" sz="half" idx="15"/>
          </p:nvPr>
        </p:nvSpPr>
        <p:spPr>
          <a:xfrm>
            <a:off x="756000" y="4501097"/>
            <a:ext cx="5259600" cy="532800"/>
          </a:xfrm>
        </p:spPr>
        <p:txBody>
          <a:bodyPr/>
          <a:lstStyle>
            <a:lvl1pPr>
              <a:defRPr sz="1800">
                <a:solidFill>
                  <a:srgbClr val="333333"/>
                </a:solidFill>
              </a:defRPr>
            </a:lvl1pPr>
          </a:lstStyle>
          <a:p>
            <a:r>
              <a:rPr lang="en-US"/>
              <a:t>10. December 2018</a:t>
            </a:r>
          </a:p>
        </p:txBody>
      </p:sp>
      <p:sp>
        <p:nvSpPr>
          <p:cNvPr id="8" name="Slide Number Placeholder 7"/>
          <p:cNvSpPr>
            <a:spLocks noGrp="1"/>
          </p:cNvSpPr>
          <p:nvPr>
            <p:ph type="sldNum" sz="quarter" idx="16"/>
          </p:nvPr>
        </p:nvSpPr>
        <p:spPr/>
        <p:txBody>
          <a:bodyPr/>
          <a:lstStyle>
            <a:lvl1pPr>
              <a:defRPr sz="133">
                <a:solidFill>
                  <a:schemeClr val="accent1"/>
                </a:solidFill>
              </a:defRPr>
            </a:lvl1pPr>
          </a:lstStyle>
          <a:p>
            <a:fld id="{2DBBAEA0-22E1-463C-827F-19C1C0F82955}" type="slidenum">
              <a:rPr lang="en-US"/>
              <a:pPr/>
              <a:t>‹#›</a:t>
            </a:fld>
            <a:endParaRPr lang="en-US"/>
          </a:p>
        </p:txBody>
      </p:sp>
      <p:sp>
        <p:nvSpPr>
          <p:cNvPr id="13" name="USR_Name"/>
          <p:cNvSpPr>
            <a:spLocks noGrp="1"/>
          </p:cNvSpPr>
          <p:nvPr>
            <p:ph type="body" sz="quarter" idx="17"/>
          </p:nvPr>
        </p:nvSpPr>
        <p:spPr>
          <a:xfrm>
            <a:off x="770400" y="3754800"/>
            <a:ext cx="5738400" cy="720000"/>
          </a:xfrm>
        </p:spPr>
        <p:txBody>
          <a:bodyPr anchor="ctr" anchorCtr="0"/>
          <a:lstStyle>
            <a:lvl1pPr marL="0" indent="0">
              <a:spcBef>
                <a:spcPts val="0"/>
              </a:spcBef>
              <a:buNone/>
              <a:defRPr sz="2100"/>
            </a:lvl1pPr>
          </a:lstStyle>
          <a:p>
            <a:pPr lvl="0"/>
            <a:r>
              <a:rPr lang="en-US"/>
              <a:t>Katrin Magnusdottir</a:t>
            </a:r>
          </a:p>
        </p:txBody>
      </p:sp>
    </p:spTree>
    <p:extLst>
      <p:ext uri="{BB962C8B-B14F-4D97-AF65-F5344CB8AC3E}">
        <p14:creationId xmlns:p14="http://schemas.microsoft.com/office/powerpoint/2010/main" val="3004511574"/>
      </p:ext>
    </p:extLst>
  </p:cSld>
  <p:clrMapOvr>
    <a:masterClrMapping/>
  </p:clrMapOvr>
  <p:hf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08ED9C-1AFD-4DF5-8D00-6DD919AF00C4}"/>
              </a:ext>
            </a:extLst>
          </p:cNvPr>
          <p:cNvSpPr>
            <a:spLocks noGrp="1"/>
          </p:cNvSpPr>
          <p:nvPr>
            <p:ph type="pic" sz="quarter" idx="13"/>
          </p:nvPr>
        </p:nvSpPr>
        <p:spPr>
          <a:xfrm>
            <a:off x="6312024" y="-1"/>
            <a:ext cx="5885128" cy="6861600"/>
          </a:xfrm>
          <a:custGeom>
            <a:avLst/>
            <a:gdLst>
              <a:gd name="connsiteX0" fmla="*/ 1525555 w 5885128"/>
              <a:gd name="connsiteY0" fmla="*/ 0 h 6861600"/>
              <a:gd name="connsiteX1" fmla="*/ 5599806 w 5885128"/>
              <a:gd name="connsiteY1" fmla="*/ 0 h 6861600"/>
              <a:gd name="connsiteX2" fmla="*/ 5599806 w 5885128"/>
              <a:gd name="connsiteY2" fmla="*/ 1 h 6861600"/>
              <a:gd name="connsiteX3" fmla="*/ 5879976 w 5885128"/>
              <a:gd name="connsiteY3" fmla="*/ 1 h 6861600"/>
              <a:gd name="connsiteX4" fmla="*/ 5879976 w 5885128"/>
              <a:gd name="connsiteY4" fmla="*/ 897 h 6861600"/>
              <a:gd name="connsiteX5" fmla="*/ 5885128 w 5885128"/>
              <a:gd name="connsiteY5" fmla="*/ 899 h 6861600"/>
              <a:gd name="connsiteX6" fmla="*/ 5882501 w 5885128"/>
              <a:gd name="connsiteY6" fmla="*/ 6858000 h 6861600"/>
              <a:gd name="connsiteX7" fmla="*/ 5879976 w 5885128"/>
              <a:gd name="connsiteY7" fmla="*/ 6858000 h 6861600"/>
              <a:gd name="connsiteX8" fmla="*/ 5879976 w 5885128"/>
              <a:gd name="connsiteY8" fmla="*/ 6858001 h 6861600"/>
              <a:gd name="connsiteX9" fmla="*/ 4075051 w 5885128"/>
              <a:gd name="connsiteY9" fmla="*/ 6858001 h 6861600"/>
              <a:gd name="connsiteX10" fmla="*/ 4074251 w 5885128"/>
              <a:gd name="connsiteY10" fmla="*/ 6861600 h 6861600"/>
              <a:gd name="connsiteX11" fmla="*/ 0 w 5885128"/>
              <a:gd name="connsiteY1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28" h="6861600">
                <a:moveTo>
                  <a:pt x="1525555" y="0"/>
                </a:moveTo>
                <a:lnTo>
                  <a:pt x="5599806" y="0"/>
                </a:lnTo>
                <a:lnTo>
                  <a:pt x="5599806" y="1"/>
                </a:lnTo>
                <a:lnTo>
                  <a:pt x="5879976" y="1"/>
                </a:lnTo>
                <a:lnTo>
                  <a:pt x="5879976" y="897"/>
                </a:lnTo>
                <a:lnTo>
                  <a:pt x="5885128" y="899"/>
                </a:lnTo>
                <a:lnTo>
                  <a:pt x="5882501" y="6858000"/>
                </a:lnTo>
                <a:lnTo>
                  <a:pt x="5879976" y="6858000"/>
                </a:lnTo>
                <a:lnTo>
                  <a:pt x="5879976" y="6858001"/>
                </a:lnTo>
                <a:lnTo>
                  <a:pt x="4075051" y="6858001"/>
                </a:lnTo>
                <a:lnTo>
                  <a:pt x="4074251"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58862" y="1265944"/>
            <a:ext cx="5748303" cy="650888"/>
          </a:xfrm>
        </p:spPr>
        <p:txBody>
          <a:bodyPr anchor="t" anchorCtr="0"/>
          <a:lstStyle>
            <a:lvl1pPr algn="l">
              <a:defRPr sz="3600" b="0"/>
            </a:lvl1pPr>
          </a:lstStyle>
          <a:p>
            <a:r>
              <a:rPr lang="en-US" dirty="0"/>
              <a:t>Click to edit Master title style</a:t>
            </a:r>
            <a:endParaRPr lang="en-US"/>
          </a:p>
        </p:txBody>
      </p:sp>
      <p:sp>
        <p:nvSpPr>
          <p:cNvPr id="3" name="Subtitle 2"/>
          <p:cNvSpPr>
            <a:spLocks noGrp="1"/>
          </p:cNvSpPr>
          <p:nvPr>
            <p:ph type="subTitle" idx="1"/>
          </p:nvPr>
        </p:nvSpPr>
        <p:spPr>
          <a:xfrm>
            <a:off x="758861" y="2115193"/>
            <a:ext cx="5625171" cy="3798083"/>
          </a:xfrm>
        </p:spPr>
        <p:txBody>
          <a:bodyPr/>
          <a:lstStyle>
            <a:lvl1pPr marL="457189" indent="-457189" algn="l">
              <a:buClr>
                <a:srgbClr val="003569"/>
              </a:buClr>
              <a:buFont typeface="+mj-lt"/>
              <a:buAutoNum type="arabicParenR"/>
              <a:defRPr sz="2100">
                <a:solidFill>
                  <a:srgbClr val="33333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US"/>
          </a:p>
        </p:txBody>
      </p:sp>
      <p:pic>
        <p:nvPicPr>
          <p:cNvPr id="1673625140" name="LogoMarelLarge"/>
          <p:cNvPicPr>
            <a:picLocks noChangeAspect="1"/>
          </p:cNvPicPr>
          <p:nvPr/>
        </p:nvPicPr>
        <p:blipFill>
          <a:blip r:embed="rId2">
            <a:extLst/>
          </a:blip>
          <a:stretch>
            <a:fillRect/>
          </a:stretch>
        </p:blipFill>
        <p:spPr>
          <a:xfrm>
            <a:off x="511200" y="342001"/>
            <a:ext cx="1749600" cy="417281"/>
          </a:xfrm>
          <a:prstGeom prst="rect">
            <a:avLst/>
          </a:prstGeom>
        </p:spPr>
      </p:pic>
      <p:sp>
        <p:nvSpPr>
          <p:cNvPr id="12" name="Slide Number Placeholder 11"/>
          <p:cNvSpPr>
            <a:spLocks noGrp="1"/>
          </p:cNvSpPr>
          <p:nvPr>
            <p:ph type="sldNum" sz="quarter" idx="15"/>
          </p:nvPr>
        </p:nvSpPr>
        <p:spPr>
          <a:xfrm>
            <a:off x="0" y="6912000"/>
            <a:ext cx="0" cy="0"/>
          </a:xfrm>
        </p:spPr>
        <p:txBody>
          <a:bodyPr/>
          <a:lstStyle>
            <a:lvl1pPr>
              <a:defRPr sz="133">
                <a:noFill/>
              </a:defRPr>
            </a:lvl1pPr>
          </a:lstStyle>
          <a:p>
            <a:fld id="{2DBBAEA0-22E1-463C-827F-19C1C0F82955}" type="slidenum">
              <a:rPr lang="en-US" smtClean="0"/>
              <a:pPr/>
              <a:t>‹#›</a:t>
            </a:fld>
            <a:endParaRPr lang="en-US"/>
          </a:p>
        </p:txBody>
      </p:sp>
      <p:pic>
        <p:nvPicPr>
          <p:cNvPr id="10" name="ADVANCED FOOD PROCESSING"/>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3325809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a:p>
        </p:txBody>
      </p:sp>
      <p:sp>
        <p:nvSpPr>
          <p:cNvPr id="3" name="Content Placeholder 2"/>
          <p:cNvSpPr>
            <a:spLocks noGrp="1"/>
          </p:cNvSpPr>
          <p:nvPr>
            <p:ph idx="1"/>
          </p:nvPr>
        </p:nvSpPr>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7" name="Slide Number Placeholder 6"/>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26332366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0414" y="1222375"/>
            <a:ext cx="5254625" cy="514113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4" name="Content Placeholder 3"/>
          <p:cNvSpPr>
            <a:spLocks noGrp="1"/>
          </p:cNvSpPr>
          <p:nvPr>
            <p:ph sz="half" idx="2"/>
          </p:nvPr>
        </p:nvSpPr>
        <p:spPr>
          <a:xfrm>
            <a:off x="6507163" y="1222375"/>
            <a:ext cx="5256212" cy="5141136"/>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2" name="Title 11"/>
          <p:cNvSpPr>
            <a:spLocks noGrp="1"/>
          </p:cNvSpPr>
          <p:nvPr>
            <p:ph type="title"/>
          </p:nvPr>
        </p:nvSpPr>
        <p:spPr/>
        <p:txBody>
          <a:bodyPr/>
          <a:lstStyle/>
          <a:p>
            <a:r>
              <a:rPr lang="en-US" dirty="0"/>
              <a:t>Click to edit Master title style</a:t>
            </a:r>
            <a:endParaRPr lang="en-US"/>
          </a:p>
        </p:txBody>
      </p:sp>
      <p:sp>
        <p:nvSpPr>
          <p:cNvPr id="2" name="Slide Number Placeholder 1"/>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2031224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408C7AA-4851-4C59-B16C-E3D6FBE6ABA1}"/>
              </a:ext>
            </a:extLst>
          </p:cNvPr>
          <p:cNvSpPr>
            <a:spLocks noGrp="1"/>
          </p:cNvSpPr>
          <p:nvPr>
            <p:ph type="pic" sz="quarter" idx="13"/>
          </p:nvPr>
        </p:nvSpPr>
        <p:spPr>
          <a:xfrm>
            <a:off x="4708061" y="-3"/>
            <a:ext cx="7483939" cy="6858003"/>
          </a:xfrm>
          <a:custGeom>
            <a:avLst/>
            <a:gdLst>
              <a:gd name="connsiteX0" fmla="*/ 1506278 w 7483939"/>
              <a:gd name="connsiteY0" fmla="*/ 0 h 6858002"/>
              <a:gd name="connsiteX1" fmla="*/ 6388219 w 7483939"/>
              <a:gd name="connsiteY1" fmla="*/ 0 h 6858002"/>
              <a:gd name="connsiteX2" fmla="*/ 6388219 w 7483939"/>
              <a:gd name="connsiteY2" fmla="*/ 2 h 6858002"/>
              <a:gd name="connsiteX3" fmla="*/ 7483938 w 7483939"/>
              <a:gd name="connsiteY3" fmla="*/ 2 h 6858002"/>
              <a:gd name="connsiteX4" fmla="*/ 7483939 w 7483939"/>
              <a:gd name="connsiteY4" fmla="*/ 2 h 6858002"/>
              <a:gd name="connsiteX5" fmla="*/ 7483939 w 7483939"/>
              <a:gd name="connsiteY5" fmla="*/ 6858002 h 6858002"/>
              <a:gd name="connsiteX6" fmla="*/ 7481535 w 7483939"/>
              <a:gd name="connsiteY6" fmla="*/ 6858002 h 6858002"/>
              <a:gd name="connsiteX7" fmla="*/ 4881941 w 7483939"/>
              <a:gd name="connsiteY7" fmla="*/ 6858002 h 6858002"/>
              <a:gd name="connsiteX8" fmla="*/ 4808319 w 7483939"/>
              <a:gd name="connsiteY8" fmla="*/ 6858002 h 6858002"/>
              <a:gd name="connsiteX9" fmla="*/ 2324039 w 7483939"/>
              <a:gd name="connsiteY9" fmla="*/ 6858002 h 6858002"/>
              <a:gd name="connsiteX10" fmla="*/ 0 w 7483939"/>
              <a:gd name="connsiteY10"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3939" h="6858002">
                <a:moveTo>
                  <a:pt x="1506278" y="0"/>
                </a:moveTo>
                <a:lnTo>
                  <a:pt x="6388219" y="0"/>
                </a:lnTo>
                <a:lnTo>
                  <a:pt x="6388219" y="2"/>
                </a:lnTo>
                <a:lnTo>
                  <a:pt x="7483938" y="2"/>
                </a:lnTo>
                <a:lnTo>
                  <a:pt x="7483939" y="2"/>
                </a:lnTo>
                <a:lnTo>
                  <a:pt x="7483939" y="6858002"/>
                </a:lnTo>
                <a:lnTo>
                  <a:pt x="7481535" y="6858002"/>
                </a:lnTo>
                <a:lnTo>
                  <a:pt x="4881941" y="6858002"/>
                </a:lnTo>
                <a:lnTo>
                  <a:pt x="4808319" y="6858002"/>
                </a:lnTo>
                <a:lnTo>
                  <a:pt x="2324039" y="6858002"/>
                </a:lnTo>
                <a:lnTo>
                  <a:pt x="0" y="6858002"/>
                </a:lnTo>
                <a:close/>
              </a:path>
            </a:pathLst>
          </a:custGeom>
          <a:solidFill>
            <a:schemeClr val="accent6"/>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60413" y="3645024"/>
            <a:ext cx="3823419" cy="1836960"/>
          </a:xfrm>
        </p:spPr>
        <p:txBody>
          <a:bodyPr anchor="t" anchorCtr="0"/>
          <a:lstStyle>
            <a:lvl1pPr algn="l">
              <a:defRPr sz="3600" b="0">
                <a:solidFill>
                  <a:srgbClr val="003569"/>
                </a:solidFill>
              </a:defRPr>
            </a:lvl1pPr>
          </a:lstStyle>
          <a:p>
            <a:r>
              <a:rPr lang="en-US" dirty="0"/>
              <a:t>Click to edit Master title style</a:t>
            </a:r>
            <a:endParaRPr lang="en-US"/>
          </a:p>
        </p:txBody>
      </p:sp>
      <p:pic>
        <p:nvPicPr>
          <p:cNvPr id="217941952" name="LogoMarelLarge"/>
          <p:cNvPicPr>
            <a:picLocks noChangeAspect="1"/>
          </p:cNvPicPr>
          <p:nvPr/>
        </p:nvPicPr>
        <p:blipFill>
          <a:blip r:embed="rId2">
            <a:extLst/>
          </a:blip>
          <a:stretch>
            <a:fillRect/>
          </a:stretch>
        </p:blipFill>
        <p:spPr>
          <a:xfrm>
            <a:off x="511200" y="342001"/>
            <a:ext cx="1749600" cy="417281"/>
          </a:xfrm>
          <a:prstGeom prst="rect">
            <a:avLst/>
          </a:prstGeom>
        </p:spPr>
      </p:pic>
      <p:sp>
        <p:nvSpPr>
          <p:cNvPr id="5" name="Slide Number Placeholder 4"/>
          <p:cNvSpPr>
            <a:spLocks noGrp="1"/>
          </p:cNvSpPr>
          <p:nvPr>
            <p:ph type="sldNum" sz="quarter" idx="15"/>
          </p:nvPr>
        </p:nvSpPr>
        <p:spPr>
          <a:xfrm>
            <a:off x="0" y="6912000"/>
            <a:ext cx="0" cy="0"/>
          </a:xfrm>
        </p:spPr>
        <p:txBody>
          <a:bodyPr/>
          <a:lstStyle>
            <a:lvl1pPr>
              <a:defRPr sz="133">
                <a:noFill/>
              </a:defRPr>
            </a:lvl1pPr>
          </a:lstStyle>
          <a:p>
            <a:fld id="{2DBBAEA0-22E1-463C-827F-19C1C0F82955}" type="slidenum">
              <a:rPr lang="en-US" smtClean="0"/>
              <a:pPr/>
              <a:t>‹#›</a:t>
            </a:fld>
            <a:endParaRPr lang="en-US"/>
          </a:p>
        </p:txBody>
      </p:sp>
      <p:pic>
        <p:nvPicPr>
          <p:cNvPr id="9" name="ADVANCED FOOD PROCESSING"/>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9808477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a:p>
        </p:txBody>
      </p:sp>
      <p:sp>
        <p:nvSpPr>
          <p:cNvPr id="6" name="Slide Number Placeholder 5"/>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3932925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08268" y="6363513"/>
            <a:ext cx="2232248" cy="362313"/>
          </a:xfrm>
          <a:prstGeom prst="rect">
            <a:avLst/>
          </a:prstGeom>
        </p:spPr>
        <p:txBody>
          <a:bodyPr/>
          <a:lstStyle>
            <a:lvl1pPr>
              <a:defRPr>
                <a:solidFill>
                  <a:schemeClr val="bg1"/>
                </a:solidFill>
              </a:defRPr>
            </a:lvl1pPr>
          </a:lstStyle>
          <a:p>
            <a:r>
              <a:rPr lang="en-US"/>
              <a:t>10. December 2018</a:t>
            </a:r>
          </a:p>
        </p:txBody>
      </p:sp>
      <p:sp>
        <p:nvSpPr>
          <p:cNvPr id="3" name="Footer Placeholder 2"/>
          <p:cNvSpPr>
            <a:spLocks noGrp="1"/>
          </p:cNvSpPr>
          <p:nvPr>
            <p:ph type="ftr" sz="quarter" idx="11"/>
          </p:nvPr>
        </p:nvSpPr>
        <p:spPr>
          <a:xfrm>
            <a:off x="773113" y="6363511"/>
            <a:ext cx="7735155" cy="362315"/>
          </a:xfrm>
          <a:prstGeom prst="rect">
            <a:avLst/>
          </a:prstGeom>
        </p:spPr>
        <p:txBody>
          <a:bodyPr/>
          <a:lstStyle>
            <a:lvl1pPr>
              <a:defRPr>
                <a:solidFill>
                  <a:schemeClr val="accent4"/>
                </a:solidFill>
              </a:defRPr>
            </a:lvl1pPr>
          </a:lstStyle>
          <a:p>
            <a:endParaRPr lang="en-US"/>
          </a:p>
        </p:txBody>
      </p:sp>
      <p:sp>
        <p:nvSpPr>
          <p:cNvPr id="4" name="Slide Number Placeholder 3"/>
          <p:cNvSpPr>
            <a:spLocks noGrp="1"/>
          </p:cNvSpPr>
          <p:nvPr>
            <p:ph type="sldNum" sz="quarter" idx="12"/>
          </p:nvPr>
        </p:nvSpPr>
        <p:spPr/>
        <p:txBody>
          <a:bodyPr/>
          <a:lstStyle/>
          <a:p>
            <a:fld id="{2DBBAEA0-22E1-463C-827F-19C1C0F82955}" type="slidenum">
              <a:rPr lang="en-US"/>
              <a:t>‹#›</a:t>
            </a:fld>
            <a:endParaRPr lang="en-US"/>
          </a:p>
        </p:txBody>
      </p:sp>
    </p:spTree>
    <p:extLst>
      <p:ext uri="{BB962C8B-B14F-4D97-AF65-F5344CB8AC3E}">
        <p14:creationId xmlns:p14="http://schemas.microsoft.com/office/powerpoint/2010/main" val="350090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442914" y="549276"/>
            <a:ext cx="11182351" cy="69581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US" sz="3200">
                <a:solidFill>
                  <a:schemeClr val="tx1"/>
                </a:solidFill>
              </a:rPr>
              <a:t>User guide – delete</a:t>
            </a:r>
            <a:r>
              <a:rPr lang="en-US" sz="3200" baseline="0">
                <a:solidFill>
                  <a:schemeClr val="tx1"/>
                </a:solidFill>
              </a:rPr>
              <a:t> before use</a:t>
            </a:r>
            <a:endParaRPr lang="en-US" sz="3200">
              <a:solidFill>
                <a:schemeClr val="tx1"/>
              </a:solidFill>
            </a:endParaRPr>
          </a:p>
        </p:txBody>
      </p:sp>
      <p:sp>
        <p:nvSpPr>
          <p:cNvPr id="14" name="AutoShape 4"/>
          <p:cNvSpPr>
            <a:spLocks/>
          </p:cNvSpPr>
          <p:nvPr userDrawn="1"/>
        </p:nvSpPr>
        <p:spPr bwMode="gray">
          <a:xfrm>
            <a:off x="429695" y="3529412"/>
            <a:ext cx="1926000" cy="104644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Guides</a:t>
            </a:r>
            <a:endParaRPr lang="en-US" sz="1800"/>
          </a:p>
          <a:p>
            <a:pPr eaLnBrk="1" fontAlgn="auto" hangingPunct="1">
              <a:spcBef>
                <a:spcPts val="0"/>
              </a:spcBef>
              <a:spcAft>
                <a:spcPts val="240"/>
              </a:spcAft>
              <a:buFont typeface="+mj-lt"/>
              <a:buNone/>
              <a:defRPr/>
            </a:pPr>
            <a:r>
              <a:rPr lang="en-US" sz="800" noProof="1">
                <a:cs typeface="Arial" charset="0"/>
              </a:rPr>
              <a:t>To view drawing guides</a:t>
            </a:r>
            <a:endParaRPr lang="en-US" sz="1800"/>
          </a:p>
          <a:p>
            <a:pPr eaLnBrk="1" fontAlgn="auto" hangingPunct="1">
              <a:spcBef>
                <a:spcPts val="0"/>
              </a:spcBef>
              <a:spcAft>
                <a:spcPts val="240"/>
              </a:spcAft>
              <a:buFont typeface="+mj-lt"/>
              <a:buNone/>
              <a:defRPr/>
            </a:pPr>
            <a:r>
              <a:rPr lang="en-US" sz="800" b="1" noProof="1">
                <a:cs typeface="Arial" charset="0"/>
              </a:rPr>
              <a:t>1.</a:t>
            </a:r>
            <a:r>
              <a:rPr lang="en-US" sz="800" noProof="1">
                <a:cs typeface="Arial" charset="0"/>
              </a:rPr>
              <a:t> Click </a:t>
            </a:r>
            <a:r>
              <a:rPr lang="en-US" sz="800" b="1" noProof="1">
                <a:cs typeface="Arial" charset="0"/>
              </a:rPr>
              <a:t>View</a:t>
            </a:r>
            <a:r>
              <a:rPr lang="en-US" sz="800" noProof="1">
                <a:cs typeface="Arial" charset="0"/>
              </a:rPr>
              <a:t> menu, set </a:t>
            </a:r>
            <a:br>
              <a:rPr lang="en-US" sz="800" noProof="1">
                <a:cs typeface="Arial" charset="0"/>
              </a:rPr>
            </a:br>
            <a:r>
              <a:rPr lang="en-US" sz="800" noProof="1">
                <a:cs typeface="Arial" charset="0"/>
              </a:rPr>
              <a:t>check on </a:t>
            </a:r>
            <a:r>
              <a:rPr lang="en-US" sz="800" b="1" noProof="1">
                <a:cs typeface="Arial" charset="0"/>
              </a:rPr>
              <a:t>Guides</a:t>
            </a:r>
            <a:endParaRPr lang="en-US" sz="1800"/>
          </a:p>
          <a:p>
            <a:pPr eaLnBrk="1" fontAlgn="auto" hangingPunct="1">
              <a:spcBef>
                <a:spcPts val="0"/>
              </a:spcBef>
              <a:spcAft>
                <a:spcPts val="240"/>
              </a:spcAft>
              <a:buFont typeface="+mj-lt"/>
              <a:buNone/>
              <a:defRPr/>
            </a:pPr>
            <a:endParaRPr lang="en-US" sz="800" noProof="1">
              <a:cs typeface="Arial" charset="0"/>
            </a:endParaRPr>
          </a:p>
          <a:p>
            <a:pPr eaLnBrk="1" hangingPunct="1">
              <a:spcBef>
                <a:spcPts val="0"/>
              </a:spcBef>
              <a:spcAft>
                <a:spcPts val="240"/>
              </a:spcAft>
              <a:buFont typeface="+mj-lt"/>
              <a:buNone/>
              <a:defRPr/>
            </a:pPr>
            <a:r>
              <a:rPr lang="en-US" sz="800" b="1" noProof="1">
                <a:cs typeface="Arial" panose="020B0604020202020204" pitchFamily="34" charset="0"/>
              </a:rPr>
              <a:t>Hint: Alt + F9 </a:t>
            </a:r>
            <a:r>
              <a:rPr lang="en-US" sz="800" b="0" noProof="1">
                <a:cs typeface="Arial" panose="020B0604020202020204" pitchFamily="34" charset="0"/>
              </a:rPr>
              <a:t>for quick </a:t>
            </a:r>
            <a:br>
              <a:rPr lang="en-US" sz="800" b="0" noProof="1">
                <a:cs typeface="Arial" panose="020B0604020202020204" pitchFamily="34" charset="0"/>
              </a:rPr>
            </a:br>
            <a:r>
              <a:rPr lang="en-US" sz="800" b="0" noProof="1">
                <a:cs typeface="Arial" panose="020B0604020202020204" pitchFamily="34" charset="0"/>
              </a:rPr>
              <a:t>viewing of guides</a:t>
            </a:r>
            <a:endParaRPr lang="en-US" sz="1800"/>
          </a:p>
        </p:txBody>
      </p:sp>
      <p:sp>
        <p:nvSpPr>
          <p:cNvPr id="15" name="Text Box 48"/>
          <p:cNvSpPr txBox="1">
            <a:spLocks noChangeArrowheads="1"/>
          </p:cNvSpPr>
          <p:nvPr userDrawn="1"/>
        </p:nvSpPr>
        <p:spPr bwMode="auto">
          <a:xfrm>
            <a:off x="429695" y="1824609"/>
            <a:ext cx="19260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Change slide number, </a:t>
            </a:r>
            <a:br>
              <a:rPr lang="en-US" sz="1000" b="1" noProof="1">
                <a:latin typeface="+mn-lt"/>
                <a:cs typeface="Arial" panose="020B0604020202020204" pitchFamily="34" charset="0"/>
              </a:rPr>
            </a:br>
            <a:r>
              <a:rPr lang="en-US" sz="1000" b="1" noProof="1">
                <a:latin typeface="+mn-lt"/>
                <a:cs typeface="Arial" panose="020B0604020202020204" pitchFamily="34" charset="0"/>
              </a:rPr>
              <a:t>date and footer</a:t>
            </a:r>
            <a:endParaRPr lang="en-US" sz="1800"/>
          </a:p>
          <a:p>
            <a:pPr eaLnBrk="1" hangingPunct="1">
              <a:spcAft>
                <a:spcPts val="600"/>
              </a:spcAft>
              <a:defRPr/>
            </a:pPr>
            <a:r>
              <a:rPr lang="en-US" altLang="da-DK" sz="800" b="1" noProof="1">
                <a:latin typeface="+mn-lt"/>
                <a:cs typeface="Arial" panose="020B0604020202020204" pitchFamily="34" charset="0"/>
              </a:rPr>
              <a:t>1. </a:t>
            </a:r>
            <a:r>
              <a:rPr lang="en-US" altLang="da-DK" sz="800" noProof="1">
                <a:latin typeface="+mn-lt"/>
                <a:cs typeface="Arial" panose="020B0604020202020204" pitchFamily="34" charset="0"/>
              </a:rPr>
              <a:t>Click </a:t>
            </a:r>
            <a:r>
              <a:rPr lang="en-US" altLang="da-DK" sz="800" b="1" noProof="1">
                <a:latin typeface="+mn-lt"/>
                <a:cs typeface="Arial" panose="020B0604020202020204" pitchFamily="34" charset="0"/>
              </a:rPr>
              <a:t>Insert </a:t>
            </a:r>
            <a:r>
              <a:rPr lang="en-US" altLang="da-DK" sz="800" noProof="1">
                <a:latin typeface="+mn-lt"/>
                <a:cs typeface="Arial" panose="020B0604020202020204" pitchFamily="34" charset="0"/>
              </a:rPr>
              <a:t>menu </a:t>
            </a:r>
            <a:endParaRPr lang="en-US" sz="1800"/>
          </a:p>
          <a:p>
            <a:pPr eaLnBrk="1" hangingPunct="1">
              <a:spcAft>
                <a:spcPts val="600"/>
              </a:spcAft>
              <a:defRPr/>
            </a:pPr>
            <a:r>
              <a:rPr lang="en-US" altLang="da-DK" sz="800" b="1" noProof="1">
                <a:latin typeface="+mn-lt"/>
                <a:cs typeface="Arial" panose="020B0604020202020204" pitchFamily="34" charset="0"/>
              </a:rPr>
              <a:t>2. </a:t>
            </a:r>
            <a:r>
              <a:rPr lang="en-US" altLang="da-DK" sz="800" b="0" noProof="1">
                <a:latin typeface="+mn-lt"/>
                <a:cs typeface="Arial" panose="020B0604020202020204" pitchFamily="34" charset="0"/>
              </a:rPr>
              <a:t>Click</a:t>
            </a:r>
            <a:r>
              <a:rPr lang="en-US" altLang="da-DK" sz="800" b="1" noProof="1">
                <a:latin typeface="+mn-lt"/>
                <a:cs typeface="Arial" panose="020B0604020202020204" pitchFamily="34" charset="0"/>
              </a:rPr>
              <a:t> </a:t>
            </a:r>
            <a:r>
              <a:rPr lang="en-US" altLang="da-DK" sz="800" b="0" noProof="1">
                <a:latin typeface="+mn-lt"/>
                <a:cs typeface="Arial" panose="020B0604020202020204" pitchFamily="34" charset="0"/>
              </a:rPr>
              <a:t>on</a:t>
            </a:r>
            <a:r>
              <a:rPr lang="en-US" altLang="da-DK" sz="800" b="1" noProof="1">
                <a:latin typeface="+mn-lt"/>
                <a:cs typeface="Arial" panose="020B0604020202020204" pitchFamily="34" charset="0"/>
              </a:rPr>
              <a:t> Header and Footer </a:t>
            </a:r>
            <a:br>
              <a:rPr lang="en-US" altLang="da-DK" sz="800" b="1" noProof="1">
                <a:latin typeface="+mn-lt"/>
                <a:cs typeface="Arial" panose="020B0604020202020204" pitchFamily="34" charset="0"/>
              </a:rPr>
            </a:br>
            <a:r>
              <a:rPr lang="en-US" altLang="da-DK" sz="800" b="0" noProof="1">
                <a:latin typeface="+mn-lt"/>
                <a:cs typeface="Arial" panose="020B0604020202020204" pitchFamily="34" charset="0"/>
              </a:rPr>
              <a:t>(write the desired text)</a:t>
            </a:r>
            <a:endParaRPr lang="en-US" sz="1800"/>
          </a:p>
          <a:p>
            <a:pPr eaLnBrk="1" hangingPunct="1">
              <a:spcAft>
                <a:spcPts val="600"/>
              </a:spcAft>
              <a:defRPr/>
            </a:pPr>
            <a:r>
              <a:rPr lang="en-US" sz="800" b="1" noProof="1">
                <a:latin typeface="+mn-lt"/>
                <a:cs typeface="Arial" panose="020B0604020202020204" pitchFamily="34" charset="0"/>
              </a:rPr>
              <a:t>3. </a:t>
            </a:r>
            <a:r>
              <a:rPr lang="en-US" sz="800" noProof="1">
                <a:latin typeface="+mn-lt"/>
                <a:cs typeface="Arial" panose="020B0604020202020204" pitchFamily="34" charset="0"/>
              </a:rPr>
              <a:t>Click </a:t>
            </a:r>
            <a:r>
              <a:rPr lang="en-US" sz="800" b="1" noProof="1">
                <a:latin typeface="+mn-lt"/>
                <a:cs typeface="Arial" panose="020B0604020202020204" pitchFamily="34" charset="0"/>
              </a:rPr>
              <a:t>Apply to All</a:t>
            </a:r>
            <a:r>
              <a:rPr lang="en-US" sz="800" noProof="1">
                <a:latin typeface="+mn-lt"/>
                <a:cs typeface="Arial" panose="020B0604020202020204" pitchFamily="34" charset="0"/>
              </a:rPr>
              <a:t> or </a:t>
            </a:r>
            <a:r>
              <a:rPr lang="en-US" sz="800" b="1" noProof="1">
                <a:latin typeface="+mn-lt"/>
                <a:cs typeface="Arial" panose="020B0604020202020204" pitchFamily="34" charset="0"/>
              </a:rPr>
              <a:t>Apply </a:t>
            </a:r>
            <a:r>
              <a:rPr lang="en-US" sz="800" b="0" noProof="1">
                <a:latin typeface="+mn-lt"/>
                <a:cs typeface="Arial" panose="020B0604020202020204" pitchFamily="34" charset="0"/>
              </a:rPr>
              <a:t>if </a:t>
            </a:r>
            <a:br>
              <a:rPr lang="en-US" sz="800" b="0" noProof="1">
                <a:latin typeface="+mn-lt"/>
                <a:cs typeface="Arial" panose="020B0604020202020204" pitchFamily="34" charset="0"/>
              </a:rPr>
            </a:br>
            <a:r>
              <a:rPr lang="en-US" sz="800" b="0" noProof="1">
                <a:latin typeface="+mn-lt"/>
                <a:cs typeface="Arial" panose="020B0604020202020204" pitchFamily="34" charset="0"/>
              </a:rPr>
              <a:t>only used on one slide</a:t>
            </a:r>
            <a:endParaRPr lang="en-US" sz="1800"/>
          </a:p>
          <a:p>
            <a:pPr eaLnBrk="1" hangingPunct="1">
              <a:spcAft>
                <a:spcPts val="600"/>
              </a:spcAft>
              <a:defRPr/>
            </a:pPr>
            <a:r>
              <a:rPr lang="en-US" sz="800" b="0" noProof="1">
                <a:latin typeface="+mn-lt"/>
                <a:cs typeface="Arial" panose="020B0604020202020204" pitchFamily="34" charset="0"/>
              </a:rPr>
              <a:t>Do this thing at the very end, so </a:t>
            </a:r>
            <a:br>
              <a:rPr lang="en-US" sz="800" b="0" noProof="1">
                <a:latin typeface="+mn-lt"/>
                <a:cs typeface="Arial" panose="020B0604020202020204" pitchFamily="34" charset="0"/>
              </a:rPr>
            </a:br>
            <a:r>
              <a:rPr lang="en-US" sz="800" b="0" noProof="1">
                <a:latin typeface="+mn-lt"/>
                <a:cs typeface="Arial" panose="020B0604020202020204" pitchFamily="34" charset="0"/>
              </a:rPr>
              <a:t>you get all the corrections with you</a:t>
            </a:r>
            <a:endParaRPr lang="en-US" sz="1800"/>
          </a:p>
          <a:p>
            <a:pPr eaLnBrk="1" hangingPunct="1">
              <a:spcAft>
                <a:spcPts val="600"/>
              </a:spcAft>
              <a:defRPr/>
            </a:pPr>
            <a:endParaRPr lang="en-US" sz="800" b="0" noProof="1">
              <a:latin typeface="+mn-lt"/>
              <a:cs typeface="Arial" panose="020B0604020202020204" pitchFamily="34" charset="0"/>
            </a:endParaRPr>
          </a:p>
        </p:txBody>
      </p:sp>
      <p:sp>
        <p:nvSpPr>
          <p:cNvPr id="18" name="AutoShape 4"/>
          <p:cNvSpPr>
            <a:spLocks/>
          </p:cNvSpPr>
          <p:nvPr userDrawn="1"/>
        </p:nvSpPr>
        <p:spPr bwMode="gray">
          <a:xfrm>
            <a:off x="3327608" y="1824607"/>
            <a:ext cx="1926000" cy="47705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Insert picture</a:t>
            </a:r>
            <a:endParaRPr lang="en-US" sz="1800"/>
          </a:p>
          <a:p>
            <a:pPr eaLnBrk="1" fontAlgn="auto" hangingPunct="1">
              <a:spcBef>
                <a:spcPts val="0"/>
              </a:spcBef>
              <a:spcAft>
                <a:spcPts val="240"/>
              </a:spcAft>
              <a:buFont typeface="+mj-lt"/>
              <a:buNone/>
              <a:defRPr/>
            </a:pPr>
            <a:r>
              <a:rPr lang="en-US" sz="800" noProof="1">
                <a:cs typeface="Arial" charset="0"/>
              </a:rPr>
              <a:t>On slides with pictureplaceholder, </a:t>
            </a:r>
            <a:br>
              <a:rPr lang="en-US" sz="800" noProof="1">
                <a:cs typeface="Arial" charset="0"/>
              </a:rPr>
            </a:br>
            <a:r>
              <a:rPr lang="en-US" sz="800" noProof="1">
                <a:cs typeface="Arial" charset="0"/>
              </a:rPr>
              <a:t>click on icon and</a:t>
            </a:r>
            <a:r>
              <a:rPr lang="en-US" sz="800" baseline="0" noProof="1">
                <a:cs typeface="Arial" charset="0"/>
              </a:rPr>
              <a:t> choose </a:t>
            </a:r>
            <a:r>
              <a:rPr lang="en-US" sz="800" b="1" noProof="1">
                <a:cs typeface="Arial" charset="0"/>
              </a:rPr>
              <a:t>Insert</a:t>
            </a:r>
            <a:endParaRPr lang="en-US" sz="800" b="1" noProof="1">
              <a:cs typeface="Arial" panose="020B0604020202020204" pitchFamily="34" charset="0"/>
            </a:endParaRPr>
          </a:p>
        </p:txBody>
      </p:sp>
      <p:sp>
        <p:nvSpPr>
          <p:cNvPr id="22" name="TextBox 12"/>
          <p:cNvSpPr txBox="1">
            <a:spLocks noChangeArrowheads="1"/>
          </p:cNvSpPr>
          <p:nvPr userDrawn="1"/>
        </p:nvSpPr>
        <p:spPr bwMode="auto">
          <a:xfrm>
            <a:off x="3327608" y="2635135"/>
            <a:ext cx="192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r>
              <a:rPr lang="en-US" sz="1000" b="1" noProof="1">
                <a:solidFill>
                  <a:schemeClr val="tx1"/>
                </a:solidFill>
                <a:latin typeface="+mn-lt"/>
              </a:rPr>
              <a:t>Change</a:t>
            </a:r>
            <a:r>
              <a:rPr lang="en-US" sz="1000" b="1" baseline="0" noProof="1">
                <a:solidFill>
                  <a:schemeClr val="tx1"/>
                </a:solidFill>
                <a:latin typeface="+mn-lt"/>
              </a:rPr>
              <a:t> picture</a:t>
            </a:r>
            <a:endParaRPr lang="en-US" sz="1000" b="1" noProof="1">
              <a:solidFill>
                <a:schemeClr val="tx1"/>
              </a:solidFill>
              <a:latin typeface="+mn-lt"/>
            </a:endParaRPr>
          </a:p>
          <a:p>
            <a:pPr algn="l" eaLnBrk="1" hangingPunct="1">
              <a:spcBef>
                <a:spcPts val="0"/>
              </a:spcBef>
              <a:spcAft>
                <a:spcPts val="600"/>
              </a:spcAft>
              <a:buFontTx/>
              <a:buNone/>
              <a:defRPr/>
            </a:pPr>
            <a:r>
              <a:rPr lang="en-US" sz="800" b="1" noProof="1">
                <a:solidFill>
                  <a:schemeClr val="tx1"/>
                </a:solidFill>
                <a:latin typeface="+mn-lt"/>
              </a:rPr>
              <a:t>1. </a:t>
            </a:r>
            <a:r>
              <a:rPr lang="en-US" sz="800" b="0" noProof="1">
                <a:solidFill>
                  <a:schemeClr val="tx1"/>
                </a:solidFill>
                <a:latin typeface="+mn-lt"/>
              </a:rPr>
              <a:t>Click </a:t>
            </a:r>
            <a:r>
              <a:rPr lang="en-US" sz="800" b="1" noProof="1">
                <a:solidFill>
                  <a:schemeClr val="tx1"/>
                </a:solidFill>
                <a:latin typeface="+mn-lt"/>
              </a:rPr>
              <a:t>Crop </a:t>
            </a:r>
            <a:r>
              <a:rPr lang="en-US" sz="800" b="0" noProof="1">
                <a:solidFill>
                  <a:schemeClr val="tx1"/>
                </a:solidFill>
                <a:latin typeface="+mn-lt"/>
              </a:rPr>
              <a:t>to change focus of </a:t>
            </a:r>
            <a:br>
              <a:rPr lang="en-US" sz="800" b="0" noProof="1">
                <a:solidFill>
                  <a:schemeClr val="tx1"/>
                </a:solidFill>
                <a:latin typeface="+mn-lt"/>
              </a:rPr>
            </a:br>
            <a:r>
              <a:rPr lang="en-US" sz="800" b="0" noProof="1">
                <a:solidFill>
                  <a:schemeClr val="tx1"/>
                </a:solidFill>
                <a:latin typeface="+mn-lt"/>
              </a:rPr>
              <a:t>the picture/size </a:t>
            </a:r>
            <a:endParaRPr lang="en-US" sz="3200"/>
          </a:p>
          <a:p>
            <a:pPr algn="l" eaLnBrk="1" hangingPunct="1">
              <a:spcBef>
                <a:spcPct val="0"/>
              </a:spcBef>
              <a:spcAft>
                <a:spcPts val="600"/>
              </a:spcAft>
              <a:buFontTx/>
              <a:buNone/>
              <a:defRPr/>
            </a:pPr>
            <a:r>
              <a:rPr lang="en-US" altLang="da-DK" sz="800" b="1" noProof="1">
                <a:solidFill>
                  <a:schemeClr val="tx1"/>
                </a:solidFill>
                <a:latin typeface="+mn-lt"/>
                <a:cs typeface="Arial" pitchFamily="34" charset="0"/>
              </a:rPr>
              <a:t>2. </a:t>
            </a:r>
            <a:r>
              <a:rPr lang="en-US" altLang="da-DK" sz="800" b="0" noProof="1">
                <a:solidFill>
                  <a:schemeClr val="tx1"/>
                </a:solidFill>
                <a:latin typeface="+mn-lt"/>
                <a:cs typeface="Arial" pitchFamily="34" charset="0"/>
              </a:rPr>
              <a:t>If you want to scale the picture,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hold </a:t>
            </a:r>
            <a:r>
              <a:rPr lang="en-US" altLang="da-DK" sz="800" b="1" noProof="1">
                <a:solidFill>
                  <a:schemeClr val="tx1"/>
                </a:solidFill>
                <a:latin typeface="+mn-lt"/>
                <a:cs typeface="Arial" pitchFamily="34" charset="0"/>
              </a:rPr>
              <a:t>SHIFT-</a:t>
            </a:r>
            <a:r>
              <a:rPr lang="en-US" altLang="da-DK" sz="800" b="0" noProof="1">
                <a:solidFill>
                  <a:schemeClr val="tx1"/>
                </a:solidFill>
                <a:latin typeface="+mn-lt"/>
                <a:cs typeface="Arial" pitchFamily="34" charset="0"/>
              </a:rPr>
              <a:t>key down while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dragging the corners of the </a:t>
            </a:r>
            <a:r>
              <a:rPr lang="en-US" altLang="da-DK" sz="800" b="0" kern="1200" noProof="1">
                <a:solidFill>
                  <a:schemeClr val="tx1"/>
                </a:solidFill>
                <a:latin typeface="+mn-lt"/>
                <a:ea typeface="+mn-ea"/>
                <a:cs typeface="Arial" pitchFamily="34" charset="0"/>
              </a:rPr>
              <a:t>picture</a:t>
            </a:r>
            <a:endParaRPr lang="en-US" sz="3200"/>
          </a:p>
          <a:p>
            <a:pPr algn="l" eaLnBrk="1" hangingPunct="1">
              <a:spcBef>
                <a:spcPct val="0"/>
              </a:spcBef>
              <a:spcAft>
                <a:spcPts val="600"/>
              </a:spcAft>
              <a:buFontTx/>
              <a:buNone/>
              <a:defRPr/>
            </a:pPr>
            <a:r>
              <a:rPr lang="en-US" altLang="da-DK" sz="800" b="1" noProof="1">
                <a:solidFill>
                  <a:schemeClr val="tx1"/>
                </a:solidFill>
                <a:latin typeface="+mn-lt"/>
                <a:cs typeface="Arial" pitchFamily="34" charset="0"/>
              </a:rPr>
              <a:t>Hint:</a:t>
            </a:r>
            <a:r>
              <a:rPr lang="en-US" altLang="da-DK" sz="800" b="0" noProof="1">
                <a:solidFill>
                  <a:schemeClr val="tx1"/>
                </a:solidFill>
                <a:latin typeface="+mn-lt"/>
                <a:cs typeface="Arial" pitchFamily="34" charset="0"/>
              </a:rPr>
              <a:t> If you delete the picture and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insert a new one, the picture may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lie in front of the text or graphic,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if this happens, select the picture,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right click and choose </a:t>
            </a:r>
            <a:br>
              <a:rPr lang="en-US" altLang="da-DK" sz="800" b="0" noProof="1">
                <a:solidFill>
                  <a:schemeClr val="tx1"/>
                </a:solidFill>
                <a:latin typeface="+mn-lt"/>
                <a:cs typeface="Arial" pitchFamily="34" charset="0"/>
              </a:rPr>
            </a:br>
            <a:r>
              <a:rPr lang="en-US" altLang="da-DK" sz="800" b="1" noProof="1">
                <a:solidFill>
                  <a:schemeClr val="tx1"/>
                </a:solidFill>
                <a:latin typeface="+mn-lt"/>
                <a:cs typeface="Arial" pitchFamily="34" charset="0"/>
              </a:rPr>
              <a:t>Send to Back</a:t>
            </a:r>
            <a:endParaRPr lang="en-US" sz="3200"/>
          </a:p>
          <a:p>
            <a:pPr algn="l" eaLnBrk="1" hangingPunct="1">
              <a:spcBef>
                <a:spcPct val="0"/>
              </a:spcBef>
              <a:spcAft>
                <a:spcPts val="600"/>
              </a:spcAft>
              <a:buFontTx/>
              <a:buNone/>
              <a:defRPr/>
            </a:pPr>
            <a:endParaRPr lang="en-US" altLang="da-DK" sz="800" b="0" noProof="1">
              <a:solidFill>
                <a:schemeClr val="tx1"/>
              </a:solidFill>
              <a:latin typeface="+mn-lt"/>
              <a:cs typeface="Arial" pitchFamily="34" charset="0"/>
            </a:endParaRPr>
          </a:p>
        </p:txBody>
      </p:sp>
      <p:sp>
        <p:nvSpPr>
          <p:cNvPr id="12" name="Text Box 48"/>
          <p:cNvSpPr txBox="1">
            <a:spLocks noChangeArrowheads="1"/>
          </p:cNvSpPr>
          <p:nvPr userDrawn="1"/>
        </p:nvSpPr>
        <p:spPr bwMode="auto">
          <a:xfrm>
            <a:off x="429695" y="4643516"/>
            <a:ext cx="1926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Use layouts</a:t>
            </a:r>
            <a:endParaRPr lang="en-US" sz="1800"/>
          </a:p>
          <a:p>
            <a:pPr eaLnBrk="1" hangingPunct="1">
              <a:spcAft>
                <a:spcPts val="600"/>
              </a:spcAft>
              <a:defRPr/>
            </a:pPr>
            <a:r>
              <a:rPr lang="en-US" altLang="da-DK" sz="800" b="1" noProof="1">
                <a:latin typeface="+mn-lt"/>
                <a:cs typeface="Arial" panose="020B0604020202020204" pitchFamily="34" charset="0"/>
              </a:rPr>
              <a:t>1. </a:t>
            </a:r>
            <a:r>
              <a:rPr lang="en-US" altLang="da-DK" sz="800" noProof="1">
                <a:latin typeface="+mn-lt"/>
                <a:cs typeface="Arial" panose="020B0604020202020204" pitchFamily="34" charset="0"/>
              </a:rPr>
              <a:t>Click </a:t>
            </a:r>
            <a:r>
              <a:rPr lang="en-US" altLang="da-DK" sz="800" b="1" noProof="1">
                <a:latin typeface="+mn-lt"/>
                <a:cs typeface="Arial" panose="020B0604020202020204" pitchFamily="34" charset="0"/>
              </a:rPr>
              <a:t>Home </a:t>
            </a:r>
            <a:r>
              <a:rPr lang="en-US" altLang="da-DK" sz="800" b="0" noProof="1">
                <a:latin typeface="+mn-lt"/>
                <a:cs typeface="Arial" panose="020B0604020202020204" pitchFamily="34" charset="0"/>
              </a:rPr>
              <a:t>menu</a:t>
            </a:r>
            <a:endParaRPr lang="en-US" sz="1800"/>
          </a:p>
          <a:p>
            <a:pPr eaLnBrk="1" hangingPunct="1">
              <a:spcAft>
                <a:spcPts val="600"/>
              </a:spcAft>
              <a:defRPr/>
            </a:pPr>
            <a:r>
              <a:rPr lang="en-US" altLang="da-DK" sz="800" b="1" noProof="1">
                <a:latin typeface="+mn-lt"/>
                <a:cs typeface="Arial" panose="020B0604020202020204" pitchFamily="34" charset="0"/>
              </a:rPr>
              <a:t>2.</a:t>
            </a:r>
            <a:r>
              <a:rPr lang="en-US" altLang="da-DK" sz="800" b="1" baseline="0" noProof="1">
                <a:latin typeface="+mn-lt"/>
                <a:cs typeface="Arial" panose="020B0604020202020204" pitchFamily="34" charset="0"/>
              </a:rPr>
              <a:t> </a:t>
            </a:r>
            <a:r>
              <a:rPr lang="en-US" altLang="da-DK" sz="800" noProof="1">
                <a:latin typeface="+mn-lt"/>
                <a:cs typeface="Arial" panose="020B0604020202020204" pitchFamily="34" charset="0"/>
              </a:rPr>
              <a:t>Click </a:t>
            </a:r>
            <a:r>
              <a:rPr lang="en-US" altLang="da-DK" sz="800" b="1" baseline="0" noProof="1">
                <a:latin typeface="+mn-lt"/>
                <a:cs typeface="Arial" panose="020B0604020202020204" pitchFamily="34" charset="0"/>
              </a:rPr>
              <a:t>New Slide</a:t>
            </a:r>
            <a:r>
              <a:rPr lang="en-US" altLang="da-DK" sz="800" b="1" noProof="1">
                <a:latin typeface="+mn-lt"/>
                <a:cs typeface="Arial" panose="020B0604020202020204" pitchFamily="34" charset="0"/>
              </a:rPr>
              <a:t> </a:t>
            </a:r>
            <a:r>
              <a:rPr lang="en-US" altLang="da-DK" sz="800" noProof="1">
                <a:latin typeface="+mn-lt"/>
                <a:cs typeface="Arial" panose="020B0604020202020204" pitchFamily="34" charset="0"/>
              </a:rPr>
              <a:t>in top menu </a:t>
            </a:r>
            <a:br>
              <a:rPr lang="en-US" altLang="da-DK" sz="800" noProof="1">
                <a:latin typeface="+mn-lt"/>
                <a:cs typeface="Arial" panose="020B0604020202020204" pitchFamily="34" charset="0"/>
              </a:rPr>
            </a:br>
            <a:r>
              <a:rPr lang="en-US" altLang="da-DK" sz="800" noProof="1">
                <a:latin typeface="+mn-lt"/>
                <a:cs typeface="Arial" panose="020B0604020202020204" pitchFamily="34" charset="0"/>
              </a:rPr>
              <a:t>to insert</a:t>
            </a:r>
            <a:r>
              <a:rPr lang="en-US" altLang="da-DK" sz="800" baseline="0" noProof="1">
                <a:latin typeface="+mn-lt"/>
                <a:cs typeface="Arial" panose="020B0604020202020204" pitchFamily="34" charset="0"/>
              </a:rPr>
              <a:t> </a:t>
            </a:r>
            <a:r>
              <a:rPr lang="en-US" altLang="da-DK" sz="800" noProof="1">
                <a:latin typeface="+mn-lt"/>
                <a:cs typeface="Arial" panose="020B0604020202020204" pitchFamily="34" charset="0"/>
              </a:rPr>
              <a:t>new slide</a:t>
            </a:r>
            <a:endParaRPr lang="en-US" sz="1800"/>
          </a:p>
          <a:p>
            <a:pPr eaLnBrk="1" hangingPunct="1">
              <a:spcAft>
                <a:spcPts val="240"/>
              </a:spcAft>
              <a:defRPr/>
            </a:pPr>
            <a:r>
              <a:rPr lang="en-US" altLang="da-DK" sz="800" b="1" noProof="1">
                <a:latin typeface="+mn-lt"/>
                <a:cs typeface="Arial" panose="020B0604020202020204" pitchFamily="34" charset="0"/>
              </a:rPr>
              <a:t>3. </a:t>
            </a:r>
            <a:r>
              <a:rPr lang="en-US" altLang="da-DK" sz="800" noProof="1">
                <a:latin typeface="+mn-lt"/>
                <a:cs typeface="Arial" panose="020B0604020202020204" pitchFamily="34" charset="0"/>
              </a:rPr>
              <a:t>Choose </a:t>
            </a:r>
            <a:r>
              <a:rPr lang="en-US" altLang="da-DK" sz="800" b="1" noProof="1">
                <a:latin typeface="+mn-lt"/>
                <a:cs typeface="Arial" panose="020B0604020202020204" pitchFamily="34" charset="0"/>
              </a:rPr>
              <a:t>Layout</a:t>
            </a:r>
            <a:r>
              <a:rPr lang="en-US" altLang="da-DK" sz="800" baseline="0" noProof="1">
                <a:latin typeface="+mn-lt"/>
                <a:cs typeface="Arial" panose="020B0604020202020204" pitchFamily="34" charset="0"/>
              </a:rPr>
              <a:t> to change an appropriate layout from the </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"drop down" menu </a:t>
            </a:r>
            <a:endParaRPr lang="en-US" sz="800" b="1" noProof="1">
              <a:latin typeface="+mn-lt"/>
              <a:cs typeface="Arial" panose="020B0604020202020204" pitchFamily="34" charset="0"/>
            </a:endParaRPr>
          </a:p>
        </p:txBody>
      </p:sp>
      <p:grpSp>
        <p:nvGrpSpPr>
          <p:cNvPr id="10" name="Group 9"/>
          <p:cNvGrpSpPr/>
          <p:nvPr userDrawn="1"/>
        </p:nvGrpSpPr>
        <p:grpSpPr>
          <a:xfrm>
            <a:off x="5217373" y="3133422"/>
            <a:ext cx="371544" cy="329855"/>
            <a:chOff x="5217373" y="3133422"/>
            <a:chExt cx="371544" cy="329854"/>
          </a:xfrm>
        </p:grpSpPr>
        <p:pic>
          <p:nvPicPr>
            <p:cNvPr id="9" name="Picture 8"/>
            <p:cNvPicPr>
              <a:picLocks noChangeAspect="1"/>
            </p:cNvPicPr>
            <p:nvPr userDrawn="1"/>
          </p:nvPicPr>
          <p:blipFill>
            <a:blip r:embed="rId2"/>
            <a:stretch>
              <a:fillRect/>
            </a:stretch>
          </p:blipFill>
          <p:spPr>
            <a:xfrm>
              <a:off x="5253608" y="3158450"/>
              <a:ext cx="335309" cy="304826"/>
            </a:xfrm>
            <a:prstGeom prst="rect">
              <a:avLst/>
            </a:prstGeom>
          </p:spPr>
        </p:pic>
        <p:sp>
          <p:nvSpPr>
            <p:cNvPr id="25" name="Rounded Rectangle 25"/>
            <p:cNvSpPr/>
            <p:nvPr userDrawn="1"/>
          </p:nvSpPr>
          <p:spPr bwMode="auto">
            <a:xfrm>
              <a:off x="5217373" y="3133422"/>
              <a:ext cx="155265" cy="127397"/>
            </a:xfrm>
            <a:prstGeom prst="roundRect">
              <a:avLst/>
            </a:prstGeom>
            <a:noFill/>
            <a:ln w="9525">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noProof="1"/>
            </a:p>
          </p:txBody>
        </p:sp>
      </p:grpSp>
      <p:sp>
        <p:nvSpPr>
          <p:cNvPr id="27" name="AutoShape 4"/>
          <p:cNvSpPr>
            <a:spLocks/>
          </p:cNvSpPr>
          <p:nvPr userDrawn="1"/>
        </p:nvSpPr>
        <p:spPr bwMode="gray">
          <a:xfrm>
            <a:off x="3327608" y="4606138"/>
            <a:ext cx="1926000" cy="9233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Reset slide</a:t>
            </a:r>
            <a:endParaRPr lang="en-US" sz="1800"/>
          </a:p>
          <a:p>
            <a:pPr marL="0" marR="0" indent="0" algn="l" defTabSz="914377" rtl="0" eaLnBrk="1" fontAlgn="auto" latinLnBrk="0" hangingPunct="1">
              <a:lnSpc>
                <a:spcPct val="100000"/>
              </a:lnSpc>
              <a:spcBef>
                <a:spcPts val="0"/>
              </a:spcBef>
              <a:spcAft>
                <a:spcPts val="600"/>
              </a:spcAft>
              <a:buClrTx/>
              <a:buSzTx/>
              <a:buFont typeface="+mj-lt"/>
              <a:buNone/>
              <a:tabLst/>
              <a:defRPr/>
            </a:pPr>
            <a:r>
              <a:rPr lang="en-US" altLang="da-DK" sz="800" b="1" noProof="1">
                <a:latin typeface="+mn-lt"/>
                <a:cs typeface="Arial" panose="020B0604020202020204" pitchFamily="34" charset="0"/>
              </a:rPr>
              <a:t>1.</a:t>
            </a:r>
            <a:r>
              <a:rPr lang="en-US" altLang="da-DK" sz="800" noProof="1">
                <a:latin typeface="+mn-lt"/>
                <a:cs typeface="Arial" panose="020B0604020202020204" pitchFamily="34" charset="0"/>
              </a:rPr>
              <a:t> Click </a:t>
            </a:r>
            <a:r>
              <a:rPr lang="en-US" altLang="da-DK" sz="800" b="1" noProof="1">
                <a:latin typeface="+mn-lt"/>
                <a:cs typeface="Arial" panose="020B0604020202020204" pitchFamily="34" charset="0"/>
              </a:rPr>
              <a:t>Home menu</a:t>
            </a:r>
            <a:endParaRPr lang="en-US" altLang="da-DK" sz="800" noProof="1">
              <a:latin typeface="+mn-lt"/>
              <a:cs typeface="Arial" panose="020B0604020202020204" pitchFamily="34" charset="0"/>
            </a:endParaRPr>
          </a:p>
          <a:p>
            <a:pPr marL="0" marR="0" indent="0" algn="l" defTabSz="914377" rtl="0" eaLnBrk="1" fontAlgn="auto" latinLnBrk="0" hangingPunct="1">
              <a:lnSpc>
                <a:spcPct val="100000"/>
              </a:lnSpc>
              <a:spcBef>
                <a:spcPts val="0"/>
              </a:spcBef>
              <a:spcAft>
                <a:spcPts val="240"/>
              </a:spcAft>
              <a:buClrTx/>
              <a:buSzTx/>
              <a:buFont typeface="+mj-lt"/>
              <a:buNone/>
              <a:tabLst/>
              <a:defRPr/>
            </a:pPr>
            <a:r>
              <a:rPr lang="en-US" altLang="da-DK" sz="800" b="1" noProof="1">
                <a:latin typeface="+mn-lt"/>
                <a:cs typeface="Arial" panose="020B0604020202020204" pitchFamily="34" charset="0"/>
              </a:rPr>
              <a:t>2.</a:t>
            </a:r>
            <a:r>
              <a:rPr lang="en-US" altLang="da-DK" sz="800" b="1" baseline="0" noProof="1">
                <a:latin typeface="+mn-lt"/>
                <a:cs typeface="Arial" panose="020B0604020202020204" pitchFamily="34" charset="0"/>
              </a:rPr>
              <a:t> </a:t>
            </a:r>
            <a:r>
              <a:rPr lang="en-US" altLang="da-DK" sz="800" noProof="1">
                <a:latin typeface="+mn-lt"/>
                <a:cs typeface="Arial" panose="020B0604020202020204" pitchFamily="34" charset="0"/>
              </a:rPr>
              <a:t>Click </a:t>
            </a:r>
            <a:r>
              <a:rPr lang="en-US" altLang="da-DK" sz="800" b="1" baseline="0" noProof="1">
                <a:latin typeface="+mn-lt"/>
                <a:cs typeface="Arial" panose="020B0604020202020204" pitchFamily="34" charset="0"/>
              </a:rPr>
              <a:t>Reset </a:t>
            </a:r>
            <a:r>
              <a:rPr lang="en-US" altLang="da-DK" sz="800" noProof="1">
                <a:latin typeface="+mn-lt"/>
                <a:cs typeface="Arial" panose="020B0604020202020204" pitchFamily="34" charset="0"/>
              </a:rPr>
              <a:t>in top menu to </a:t>
            </a:r>
            <a:br>
              <a:rPr lang="en-US" altLang="da-DK" sz="800" noProof="1">
                <a:latin typeface="+mn-lt"/>
                <a:cs typeface="Arial" panose="020B0604020202020204" pitchFamily="34" charset="0"/>
              </a:rPr>
            </a:br>
            <a:r>
              <a:rPr lang="en-US" altLang="da-DK" sz="800" noProof="1">
                <a:latin typeface="+mn-lt"/>
                <a:cs typeface="Arial" panose="020B0604020202020204" pitchFamily="34" charset="0"/>
              </a:rPr>
              <a:t>reset the position, size</a:t>
            </a:r>
            <a:r>
              <a:rPr lang="en-US" altLang="da-DK" sz="800" baseline="0" noProof="1">
                <a:latin typeface="+mn-lt"/>
                <a:cs typeface="Arial" panose="020B0604020202020204" pitchFamily="34" charset="0"/>
              </a:rPr>
              <a:t> and </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formatting of the slide placeholders</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 to their default settings</a:t>
            </a:r>
            <a:endParaRPr lang="en-US" altLang="da-DK" sz="800" noProof="1">
              <a:latin typeface="+mn-lt"/>
              <a:cs typeface="Arial" panose="020B0604020202020204" pitchFamily="34" charset="0"/>
            </a:endParaRPr>
          </a:p>
        </p:txBody>
      </p:sp>
      <p:sp>
        <p:nvSpPr>
          <p:cNvPr id="6" name="Rectangle 4"/>
          <p:cNvSpPr>
            <a:spLocks noChangeArrowheads="1"/>
          </p:cNvSpPr>
          <p:nvPr userDrawn="1"/>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800"/>
          </a:p>
        </p:txBody>
      </p:sp>
      <p:sp>
        <p:nvSpPr>
          <p:cNvPr id="4" name="Rectangle 2"/>
          <p:cNvSpPr>
            <a:spLocks noChangeArrowheads="1"/>
          </p:cNvSpPr>
          <p:nvPr userDrawn="1"/>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800"/>
          </a:p>
        </p:txBody>
      </p:sp>
      <p:sp>
        <p:nvSpPr>
          <p:cNvPr id="29" name="Text Box 48"/>
          <p:cNvSpPr txBox="1">
            <a:spLocks noChangeArrowheads="1"/>
          </p:cNvSpPr>
          <p:nvPr userDrawn="1"/>
        </p:nvSpPr>
        <p:spPr bwMode="auto">
          <a:xfrm>
            <a:off x="6170613" y="1824609"/>
            <a:ext cx="1926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Use text</a:t>
            </a:r>
            <a:r>
              <a:rPr lang="en-US" sz="1000" b="1" baseline="0" noProof="1">
                <a:latin typeface="+mn-lt"/>
                <a:cs typeface="Arial" panose="020B0604020202020204" pitchFamily="34" charset="0"/>
              </a:rPr>
              <a:t> styles</a:t>
            </a:r>
            <a:endParaRPr lang="en-US" sz="1000" b="1" noProof="1">
              <a:latin typeface="+mn-lt"/>
              <a:cs typeface="Arial" panose="020B0604020202020204" pitchFamily="34" charset="0"/>
            </a:endParaRPr>
          </a:p>
          <a:p>
            <a:pPr eaLnBrk="1" hangingPunct="1">
              <a:spcAft>
                <a:spcPts val="600"/>
              </a:spcAft>
              <a:defRPr/>
            </a:pPr>
            <a:r>
              <a:rPr lang="en-US" altLang="da-DK" sz="700" b="0" noProof="1">
                <a:latin typeface="+mn-lt"/>
                <a:cs typeface="Arial" panose="020B0604020202020204" pitchFamily="34" charset="0"/>
              </a:rPr>
              <a:t>Use the </a:t>
            </a:r>
            <a:r>
              <a:rPr lang="en-US" altLang="da-DK" sz="700" b="1" noProof="1">
                <a:latin typeface="+mn-lt"/>
                <a:cs typeface="Arial" panose="020B0604020202020204" pitchFamily="34" charset="0"/>
              </a:rPr>
              <a:t>TAB</a:t>
            </a:r>
            <a:r>
              <a:rPr lang="en-US" altLang="da-DK" sz="700" b="0" noProof="1">
                <a:latin typeface="+mn-lt"/>
                <a:cs typeface="Arial" panose="020B0604020202020204" pitchFamily="34" charset="0"/>
              </a:rPr>
              <a:t>-key</a:t>
            </a:r>
            <a:r>
              <a:rPr lang="en-US" altLang="da-DK" sz="700" b="0" baseline="0" noProof="1">
                <a:latin typeface="+mn-lt"/>
                <a:cs typeface="Arial" panose="020B0604020202020204" pitchFamily="34" charset="0"/>
              </a:rPr>
              <a:t> to jump through </a:t>
            </a:r>
            <a:br>
              <a:rPr lang="en-US" altLang="da-DK" sz="700" b="0" baseline="0" noProof="1">
                <a:latin typeface="+mn-lt"/>
                <a:cs typeface="Arial" panose="020B0604020202020204" pitchFamily="34" charset="0"/>
              </a:rPr>
            </a:br>
            <a:r>
              <a:rPr lang="en-US" altLang="da-DK" sz="700" b="0" baseline="0" noProof="1">
                <a:latin typeface="+mn-lt"/>
                <a:cs typeface="Arial" panose="020B0604020202020204" pitchFamily="34" charset="0"/>
              </a:rPr>
              <a:t>levels. Click </a:t>
            </a:r>
            <a:r>
              <a:rPr lang="en-US" altLang="da-DK" sz="700" b="1" baseline="0" noProof="1">
                <a:latin typeface="+mn-lt"/>
                <a:cs typeface="Arial" panose="020B0604020202020204" pitchFamily="34" charset="0"/>
              </a:rPr>
              <a:t>ENTER</a:t>
            </a:r>
            <a:r>
              <a:rPr lang="en-US" altLang="da-DK" sz="700" b="0" baseline="0" noProof="1">
                <a:latin typeface="+mn-lt"/>
                <a:cs typeface="Arial" panose="020B0604020202020204" pitchFamily="34" charset="0"/>
              </a:rPr>
              <a:t>, the </a:t>
            </a:r>
            <a:r>
              <a:rPr lang="en-US" altLang="da-DK" sz="700" b="1" baseline="0" noProof="1">
                <a:latin typeface="+mn-lt"/>
                <a:cs typeface="Arial" panose="020B0604020202020204" pitchFamily="34" charset="0"/>
              </a:rPr>
              <a:t>TAB</a:t>
            </a:r>
            <a:r>
              <a:rPr lang="en-US" altLang="da-DK" sz="700" b="0" baseline="0" noProof="1">
                <a:latin typeface="+mn-lt"/>
                <a:cs typeface="Arial" panose="020B0604020202020204" pitchFamily="34" charset="0"/>
              </a:rPr>
              <a:t> to switch </a:t>
            </a:r>
            <a:br>
              <a:rPr lang="en-US" altLang="da-DK" sz="700" b="0" baseline="0" noProof="1">
                <a:latin typeface="+mn-lt"/>
                <a:cs typeface="Arial" panose="020B0604020202020204" pitchFamily="34" charset="0"/>
              </a:rPr>
            </a:br>
            <a:r>
              <a:rPr lang="en-US" altLang="da-DK" sz="700" b="0" baseline="0" noProof="1">
                <a:latin typeface="+mn-lt"/>
                <a:cs typeface="Arial" panose="020B0604020202020204" pitchFamily="34" charset="0"/>
              </a:rPr>
              <a:t>from one level to the next level</a:t>
            </a:r>
            <a:endParaRPr lang="en-US" sz="1800"/>
          </a:p>
          <a:p>
            <a:pPr eaLnBrk="1" hangingPunct="1">
              <a:spcAft>
                <a:spcPts val="240"/>
              </a:spcAft>
              <a:defRPr/>
            </a:pPr>
            <a:r>
              <a:rPr lang="en-US" altLang="da-DK" sz="700" b="0" baseline="0" noProof="1">
                <a:latin typeface="+mn-lt"/>
                <a:cs typeface="Arial" panose="020B0604020202020204" pitchFamily="34" charset="0"/>
              </a:rPr>
              <a:t>To back in levels use </a:t>
            </a:r>
            <a:r>
              <a:rPr lang="en-US" altLang="da-DK" sz="700" b="1" baseline="0" noProof="1">
                <a:latin typeface="+mn-lt"/>
                <a:cs typeface="Arial" panose="020B0604020202020204" pitchFamily="34" charset="0"/>
              </a:rPr>
              <a:t>SHIFT-TAB</a:t>
            </a:r>
            <a:endParaRPr lang="en-US" altLang="da-DK" sz="700" b="1" noProof="1">
              <a:latin typeface="+mn-lt"/>
              <a:cs typeface="Arial" panose="020B0604020202020204" pitchFamily="34" charset="0"/>
            </a:endParaRPr>
          </a:p>
          <a:p>
            <a:pPr eaLnBrk="1" hangingPunct="1">
              <a:spcAft>
                <a:spcPts val="240"/>
              </a:spcAft>
              <a:defRPr/>
            </a:pPr>
            <a:endParaRPr lang="en-US" sz="700" b="1" noProof="1">
              <a:latin typeface="+mn-lt"/>
              <a:cs typeface="Arial" panose="020B0604020202020204" pitchFamily="34" charset="0"/>
            </a:endParaRPr>
          </a:p>
          <a:p>
            <a:pPr eaLnBrk="1" hangingPunct="1">
              <a:spcAft>
                <a:spcPts val="240"/>
              </a:spcAft>
              <a:defRPr/>
            </a:pPr>
            <a:r>
              <a:rPr lang="en-US" sz="700" noProof="1">
                <a:latin typeface="+mn-lt"/>
                <a:cs typeface="Arial" panose="020B0604020202020204" pitchFamily="34" charset="0"/>
              </a:rPr>
              <a:t>Alternatively, </a:t>
            </a:r>
            <a:r>
              <a:rPr lang="en-US" sz="700" b="1" noProof="1">
                <a:latin typeface="+mn-lt"/>
                <a:cs typeface="Arial" panose="020B0604020202020204" pitchFamily="34" charset="0"/>
              </a:rPr>
              <a:t>Increase</a:t>
            </a:r>
            <a:r>
              <a:rPr lang="en-US" sz="700" baseline="0" noProof="1">
                <a:latin typeface="+mn-lt"/>
                <a:cs typeface="Arial" panose="020B0604020202020204" pitchFamily="34" charset="0"/>
              </a:rPr>
              <a:t> and </a:t>
            </a:r>
            <a:r>
              <a:rPr lang="en-US" sz="700" b="1" baseline="0" noProof="1">
                <a:latin typeface="+mn-lt"/>
                <a:cs typeface="Arial" panose="020B0604020202020204" pitchFamily="34" charset="0"/>
              </a:rPr>
              <a:t>Decrease </a:t>
            </a:r>
            <a:r>
              <a:rPr lang="en-US" sz="700" baseline="0" noProof="1">
                <a:latin typeface="+mn-lt"/>
                <a:cs typeface="Arial" panose="020B0604020202020204" pitchFamily="34" charset="0"/>
              </a:rPr>
              <a:t/>
            </a:r>
            <a:br>
              <a:rPr lang="en-US" sz="700" baseline="0" noProof="1">
                <a:latin typeface="+mn-lt"/>
                <a:cs typeface="Arial" panose="020B0604020202020204" pitchFamily="34" charset="0"/>
              </a:rPr>
            </a:br>
            <a:r>
              <a:rPr lang="en-US" sz="700" baseline="0" noProof="1">
                <a:latin typeface="+mn-lt"/>
                <a:cs typeface="Arial" panose="020B0604020202020204" pitchFamily="34" charset="0"/>
              </a:rPr>
              <a:t>list level can be used</a:t>
            </a:r>
            <a:endParaRPr lang="en-US" sz="700" noProof="1">
              <a:latin typeface="+mn-lt"/>
              <a:cs typeface="Arial" panose="020B0604020202020204" pitchFamily="34" charset="0"/>
            </a:endParaRPr>
          </a:p>
          <a:p>
            <a:pPr eaLnBrk="1" hangingPunct="1">
              <a:spcAft>
                <a:spcPts val="240"/>
              </a:spcAft>
              <a:defRPr/>
            </a:pPr>
            <a:endParaRPr lang="en-US" sz="700" noProof="1">
              <a:latin typeface="+mn-lt"/>
              <a:cs typeface="Arial" panose="020B0604020202020204" pitchFamily="34" charset="0"/>
            </a:endParaRPr>
          </a:p>
        </p:txBody>
      </p:sp>
      <p:pic>
        <p:nvPicPr>
          <p:cNvPr id="2" name="Picture 1"/>
          <p:cNvPicPr>
            <a:picLocks noChangeAspect="1"/>
          </p:cNvPicPr>
          <p:nvPr userDrawn="1"/>
        </p:nvPicPr>
        <p:blipFill>
          <a:blip r:embed="rId3"/>
          <a:stretch>
            <a:fillRect/>
          </a:stretch>
        </p:blipFill>
        <p:spPr>
          <a:xfrm>
            <a:off x="2255407" y="5412348"/>
            <a:ext cx="396275" cy="128027"/>
          </a:xfrm>
          <a:prstGeom prst="rect">
            <a:avLst/>
          </a:prstGeom>
        </p:spPr>
      </p:pic>
      <p:pic>
        <p:nvPicPr>
          <p:cNvPr id="5" name="Picture 4"/>
          <p:cNvPicPr>
            <a:picLocks noChangeAspect="1"/>
          </p:cNvPicPr>
          <p:nvPr userDrawn="1"/>
        </p:nvPicPr>
        <p:blipFill>
          <a:blip r:embed="rId4"/>
          <a:stretch>
            <a:fillRect/>
          </a:stretch>
        </p:blipFill>
        <p:spPr>
          <a:xfrm>
            <a:off x="2235442" y="4924025"/>
            <a:ext cx="268247" cy="420660"/>
          </a:xfrm>
          <a:prstGeom prst="rect">
            <a:avLst/>
          </a:prstGeom>
        </p:spPr>
      </p:pic>
      <p:pic>
        <p:nvPicPr>
          <p:cNvPr id="7" name="Picture 6"/>
          <p:cNvPicPr>
            <a:picLocks noChangeAspect="1"/>
          </p:cNvPicPr>
          <p:nvPr userDrawn="1"/>
        </p:nvPicPr>
        <p:blipFill>
          <a:blip r:embed="rId5"/>
          <a:stretch>
            <a:fillRect/>
          </a:stretch>
        </p:blipFill>
        <p:spPr>
          <a:xfrm>
            <a:off x="5253610" y="2067354"/>
            <a:ext cx="262151" cy="256055"/>
          </a:xfrm>
          <a:prstGeom prst="rect">
            <a:avLst/>
          </a:prstGeom>
        </p:spPr>
      </p:pic>
      <p:pic>
        <p:nvPicPr>
          <p:cNvPr id="8" name="Picture 7"/>
          <p:cNvPicPr>
            <a:picLocks noChangeAspect="1"/>
          </p:cNvPicPr>
          <p:nvPr userDrawn="1"/>
        </p:nvPicPr>
        <p:blipFill>
          <a:blip r:embed="rId6"/>
          <a:stretch>
            <a:fillRect/>
          </a:stretch>
        </p:blipFill>
        <p:spPr>
          <a:xfrm>
            <a:off x="5234412" y="2641874"/>
            <a:ext cx="335309" cy="323116"/>
          </a:xfrm>
          <a:prstGeom prst="rect">
            <a:avLst/>
          </a:prstGeom>
        </p:spPr>
      </p:pic>
      <p:pic>
        <p:nvPicPr>
          <p:cNvPr id="11" name="Picture 10"/>
          <p:cNvPicPr>
            <a:picLocks noChangeAspect="1"/>
          </p:cNvPicPr>
          <p:nvPr userDrawn="1"/>
        </p:nvPicPr>
        <p:blipFill>
          <a:blip r:embed="rId7"/>
          <a:stretch>
            <a:fillRect/>
          </a:stretch>
        </p:blipFill>
        <p:spPr>
          <a:xfrm>
            <a:off x="5234411" y="5004025"/>
            <a:ext cx="438951" cy="201185"/>
          </a:xfrm>
          <a:prstGeom prst="rect">
            <a:avLst/>
          </a:prstGeom>
        </p:spPr>
      </p:pic>
      <p:pic>
        <p:nvPicPr>
          <p:cNvPr id="13" name="Picture 12"/>
          <p:cNvPicPr>
            <a:picLocks noChangeAspect="1"/>
          </p:cNvPicPr>
          <p:nvPr userDrawn="1"/>
        </p:nvPicPr>
        <p:blipFill>
          <a:blip r:embed="rId8"/>
          <a:stretch>
            <a:fillRect/>
          </a:stretch>
        </p:blipFill>
        <p:spPr>
          <a:xfrm>
            <a:off x="7822269" y="2635137"/>
            <a:ext cx="548688" cy="286537"/>
          </a:xfrm>
          <a:prstGeom prst="rect">
            <a:avLst/>
          </a:prstGeom>
        </p:spPr>
      </p:pic>
    </p:spTree>
    <p:extLst>
      <p:ext uri="{BB962C8B-B14F-4D97-AF65-F5344CB8AC3E}">
        <p14:creationId xmlns:p14="http://schemas.microsoft.com/office/powerpoint/2010/main" val="61484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ghlight slide - ligh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55"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5" name="Title 1"/>
          <p:cNvSpPr>
            <a:spLocks noGrp="1"/>
          </p:cNvSpPr>
          <p:nvPr>
            <p:ph type="title"/>
          </p:nvPr>
        </p:nvSpPr>
        <p:spPr>
          <a:xfrm>
            <a:off x="2495600" y="2187115"/>
            <a:ext cx="7216367" cy="1965244"/>
          </a:xfrm>
          <a:prstGeom prst="rect">
            <a:avLst/>
          </a:prstGeom>
        </p:spPr>
        <p:txBody>
          <a:bodyPr lIns="0" tIns="0" rIns="0" bIns="0"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D9FCAA38-A275-413A-9C65-3F454AC98299}"/>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9845823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12" name="Blue shape"/>
          <p:cNvSpPr/>
          <p:nvPr userDrawn="1"/>
        </p:nvSpPr>
        <p:spPr>
          <a:xfrm>
            <a:off x="9516381" y="-1"/>
            <a:ext cx="2673216" cy="6858001"/>
          </a:xfrm>
          <a:custGeom>
            <a:avLst/>
            <a:gdLst>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1538675 w 2035721"/>
              <a:gd name="connsiteY0" fmla="*/ 19878 h 6858000"/>
              <a:gd name="connsiteX1" fmla="*/ 2035721 w 2035721"/>
              <a:gd name="connsiteY1" fmla="*/ 0 h 6858000"/>
              <a:gd name="connsiteX2" fmla="*/ 2035721 w 2035721"/>
              <a:gd name="connsiteY2" fmla="*/ 6858000 h 6858000"/>
              <a:gd name="connsiteX3" fmla="*/ 0 w 2035721"/>
              <a:gd name="connsiteY3" fmla="*/ 6858000 h 6858000"/>
              <a:gd name="connsiteX4" fmla="*/ 1538675 w 2035721"/>
              <a:gd name="connsiteY4" fmla="*/ 19878 h 6858000"/>
              <a:gd name="connsiteX0" fmla="*/ 1541254 w 2035721"/>
              <a:gd name="connsiteY0" fmla="*/ 0 h 6858109"/>
              <a:gd name="connsiteX1" fmla="*/ 2035721 w 2035721"/>
              <a:gd name="connsiteY1" fmla="*/ 109 h 6858109"/>
              <a:gd name="connsiteX2" fmla="*/ 2035721 w 2035721"/>
              <a:gd name="connsiteY2" fmla="*/ 6858109 h 6858109"/>
              <a:gd name="connsiteX3" fmla="*/ 0 w 2035721"/>
              <a:gd name="connsiteY3" fmla="*/ 6858109 h 6858109"/>
              <a:gd name="connsiteX4" fmla="*/ 1541254 w 2035721"/>
              <a:gd name="connsiteY4" fmla="*/ 0 h 6858109"/>
              <a:gd name="connsiteX0" fmla="*/ 1523647 w 2018114"/>
              <a:gd name="connsiteY0" fmla="*/ 0 h 6858109"/>
              <a:gd name="connsiteX1" fmla="*/ 2018114 w 2018114"/>
              <a:gd name="connsiteY1" fmla="*/ 109 h 6858109"/>
              <a:gd name="connsiteX2" fmla="*/ 2018114 w 2018114"/>
              <a:gd name="connsiteY2" fmla="*/ 6858109 h 6858109"/>
              <a:gd name="connsiteX3" fmla="*/ 0 w 2018114"/>
              <a:gd name="connsiteY3" fmla="*/ 6858109 h 6858109"/>
              <a:gd name="connsiteX4" fmla="*/ 1523647 w 2018114"/>
              <a:gd name="connsiteY4" fmla="*/ 0 h 6858109"/>
              <a:gd name="connsiteX0" fmla="*/ 1523647 w 2018114"/>
              <a:gd name="connsiteY0" fmla="*/ 0 h 6861521"/>
              <a:gd name="connsiteX1" fmla="*/ 2018114 w 2018114"/>
              <a:gd name="connsiteY1" fmla="*/ 3521 h 6861521"/>
              <a:gd name="connsiteX2" fmla="*/ 2018114 w 2018114"/>
              <a:gd name="connsiteY2" fmla="*/ 6861521 h 6861521"/>
              <a:gd name="connsiteX3" fmla="*/ 0 w 2018114"/>
              <a:gd name="connsiteY3" fmla="*/ 6861521 h 6861521"/>
              <a:gd name="connsiteX4" fmla="*/ 1523647 w 2018114"/>
              <a:gd name="connsiteY4" fmla="*/ 0 h 6861521"/>
              <a:gd name="connsiteX0" fmla="*/ 1141628 w 2018114"/>
              <a:gd name="connsiteY0" fmla="*/ 0 h 6858560"/>
              <a:gd name="connsiteX1" fmla="*/ 2018114 w 2018114"/>
              <a:gd name="connsiteY1" fmla="*/ 560 h 6858560"/>
              <a:gd name="connsiteX2" fmla="*/ 2018114 w 2018114"/>
              <a:gd name="connsiteY2" fmla="*/ 6858560 h 6858560"/>
              <a:gd name="connsiteX3" fmla="*/ 0 w 2018114"/>
              <a:gd name="connsiteY3" fmla="*/ 6858560 h 6858560"/>
              <a:gd name="connsiteX4" fmla="*/ 1141628 w 2018114"/>
              <a:gd name="connsiteY4" fmla="*/ 0 h 6858560"/>
              <a:gd name="connsiteX0" fmla="*/ 1141628 w 2018114"/>
              <a:gd name="connsiteY0" fmla="*/ 0 h 6861522"/>
              <a:gd name="connsiteX1" fmla="*/ 2018114 w 2018114"/>
              <a:gd name="connsiteY1" fmla="*/ 3522 h 6861522"/>
              <a:gd name="connsiteX2" fmla="*/ 2018114 w 2018114"/>
              <a:gd name="connsiteY2" fmla="*/ 6861522 h 6861522"/>
              <a:gd name="connsiteX3" fmla="*/ 0 w 2018114"/>
              <a:gd name="connsiteY3" fmla="*/ 6861522 h 6861522"/>
              <a:gd name="connsiteX4" fmla="*/ 1141628 w 2018114"/>
              <a:gd name="connsiteY4" fmla="*/ 0 h 686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114" h="6861522">
                <a:moveTo>
                  <a:pt x="1141628" y="0"/>
                </a:moveTo>
                <a:lnTo>
                  <a:pt x="2018114" y="3522"/>
                </a:lnTo>
                <a:lnTo>
                  <a:pt x="2018114" y="6861522"/>
                </a:lnTo>
                <a:lnTo>
                  <a:pt x="0" y="6861522"/>
                </a:lnTo>
                <a:lnTo>
                  <a:pt x="1141628" y="0"/>
                </a:lnTo>
                <a:close/>
              </a:path>
            </a:pathLst>
          </a:custGeom>
          <a:solidFill>
            <a:srgbClr val="003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Picture Placeholder 2"/>
          <p:cNvSpPr>
            <a:spLocks noGrp="1"/>
          </p:cNvSpPr>
          <p:nvPr>
            <p:ph type="pic" sz="quarter" idx="13"/>
          </p:nvPr>
        </p:nvSpPr>
        <p:spPr>
          <a:xfrm>
            <a:off x="4640329" y="-3"/>
            <a:ext cx="6388219" cy="6858003"/>
          </a:xfrm>
          <a:prstGeom prst="parallelogram">
            <a:avLst>
              <a:gd name="adj" fmla="val 23579"/>
            </a:avLst>
          </a:prstGeom>
          <a:solidFill>
            <a:schemeClr val="accent6"/>
          </a:solidFill>
          <a:ln>
            <a:noFill/>
          </a:ln>
        </p:spPr>
        <p:txBody>
          <a:bodyPr tIns="972000" anchor="ctr" anchorCtr="0"/>
          <a:lstStyle>
            <a:lvl1pPr marL="0" indent="0" algn="ctr">
              <a:buNone/>
              <a:defRPr>
                <a:solidFill>
                  <a:srgbClr val="003569"/>
                </a:solidFill>
              </a:defRPr>
            </a:lvl1pPr>
          </a:lstStyle>
          <a:p>
            <a:r>
              <a:rPr lang="en-US" dirty="0"/>
              <a:t>Click icon to add picture</a:t>
            </a:r>
            <a:endParaRPr lang="en-US"/>
          </a:p>
        </p:txBody>
      </p:sp>
      <p:sp>
        <p:nvSpPr>
          <p:cNvPr id="2" name="Title 1"/>
          <p:cNvSpPr>
            <a:spLocks noGrp="1"/>
          </p:cNvSpPr>
          <p:nvPr>
            <p:ph type="ctrTitle"/>
          </p:nvPr>
        </p:nvSpPr>
        <p:spPr>
          <a:xfrm>
            <a:off x="760413" y="3645024"/>
            <a:ext cx="3823419" cy="1836960"/>
          </a:xfrm>
        </p:spPr>
        <p:txBody>
          <a:bodyPr anchor="t" anchorCtr="0"/>
          <a:lstStyle>
            <a:lvl1pPr algn="l">
              <a:defRPr sz="3600" b="0">
                <a:solidFill>
                  <a:srgbClr val="003569"/>
                </a:solidFill>
              </a:defRPr>
            </a:lvl1pPr>
          </a:lstStyle>
          <a:p>
            <a:r>
              <a:rPr lang="en-US" dirty="0"/>
              <a:t>Click to edit Master title style</a:t>
            </a:r>
            <a:endParaRPr lang="en-US"/>
          </a:p>
        </p:txBody>
      </p:sp>
      <p:sp>
        <p:nvSpPr>
          <p:cNvPr id="7" name="White overlay 30%"/>
          <p:cNvSpPr>
            <a:spLocks noGrp="1"/>
          </p:cNvSpPr>
          <p:nvPr>
            <p:ph type="body" sz="quarter" idx="14" hasCustomPrompt="1"/>
          </p:nvPr>
        </p:nvSpPr>
        <p:spPr>
          <a:xfrm>
            <a:off x="4640329" y="0"/>
            <a:ext cx="2859827" cy="6858000"/>
          </a:xfrm>
          <a:prstGeom prst="parallelogram">
            <a:avLst>
              <a:gd name="adj" fmla="val 52520"/>
            </a:avLst>
          </a:prstGeom>
          <a:blipFill>
            <a:blip r:embed="rId2"/>
            <a:stretch>
              <a:fillRect/>
            </a:stretch>
          </a:blipFill>
        </p:spPr>
        <p:txBody>
          <a:bodyPr/>
          <a:lstStyle>
            <a:lvl1pPr marL="0" indent="0">
              <a:buNone/>
              <a:defRPr sz="133">
                <a:solidFill>
                  <a:schemeClr val="bg1"/>
                </a:solidFill>
              </a:defRPr>
            </a:lvl1pPr>
          </a:lstStyle>
          <a:p>
            <a:pPr lvl="0"/>
            <a:r>
              <a:rPr lang="en-US" dirty="0"/>
              <a:t>.</a:t>
            </a:r>
            <a:endParaRPr lang="en-US"/>
          </a:p>
        </p:txBody>
      </p:sp>
      <p:pic>
        <p:nvPicPr>
          <p:cNvPr id="2021298758" name="LogoMarelLarge"/>
          <p:cNvPicPr>
            <a:picLocks noChangeAspect="1"/>
          </p:cNvPicPr>
          <p:nvPr/>
        </p:nvPicPr>
        <p:blipFill>
          <a:blip r:embed="rId3">
            <a:extLst/>
          </a:blip>
          <a:stretch>
            <a:fillRect/>
          </a:stretch>
        </p:blipFill>
        <p:spPr>
          <a:xfrm>
            <a:off x="511200" y="342001"/>
            <a:ext cx="1749600" cy="417281"/>
          </a:xfrm>
          <a:prstGeom prst="rect">
            <a:avLst/>
          </a:prstGeom>
        </p:spPr>
      </p:pic>
      <p:sp>
        <p:nvSpPr>
          <p:cNvPr id="5" name="Slide Number Placeholder 4" hidden="1"/>
          <p:cNvSpPr>
            <a:spLocks noGrp="1"/>
          </p:cNvSpPr>
          <p:nvPr>
            <p:ph type="sldNum" sz="quarter" idx="15"/>
          </p:nvPr>
        </p:nvSpPr>
        <p:spPr/>
        <p:txBody>
          <a:bodyPr/>
          <a:lstStyle>
            <a:lvl1pPr>
              <a:defRPr>
                <a:solidFill>
                  <a:srgbClr val="003569"/>
                </a:solidFill>
              </a:defRPr>
            </a:lvl1pPr>
          </a:lstStyle>
          <a:p>
            <a:fld id="{2DBBAEA0-22E1-463C-827F-19C1C0F82955}" type="slidenum">
              <a:rPr lang="en-US"/>
              <a:pPr/>
              <a:t>‹#›</a:t>
            </a:fld>
            <a:endParaRPr lang="en-US" dirty="0"/>
          </a:p>
        </p:txBody>
      </p:sp>
      <p:pic>
        <p:nvPicPr>
          <p:cNvPr id="9" name="ADVANCED FOOD PROCESSING"/>
          <p:cNvPicPr>
            <a:picLocks noChangeAspect="1"/>
          </p:cNvPicPr>
          <p:nvPr userDrawn="1"/>
        </p:nvPicPr>
        <p:blipFill rotWithShape="1">
          <a:blip r:embed="rId4"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1540189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ront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70759" cy="6958552"/>
          </a:xfrm>
          <a:prstGeom prst="rect">
            <a:avLst/>
          </a:prstGeom>
        </p:spPr>
      </p:pic>
      <p:sp>
        <p:nvSpPr>
          <p:cNvPr id="14" name="Text Placeholder 3"/>
          <p:cNvSpPr>
            <a:spLocks noGrp="1"/>
          </p:cNvSpPr>
          <p:nvPr>
            <p:ph type="body" sz="quarter" idx="11" hasCustomPrompt="1"/>
          </p:nvPr>
        </p:nvSpPr>
        <p:spPr>
          <a:xfrm>
            <a:off x="666273" y="4626144"/>
            <a:ext cx="6305817" cy="725096"/>
          </a:xfrm>
          <a:prstGeom prst="rect">
            <a:avLst/>
          </a:prstGeom>
        </p:spPr>
        <p:txBody>
          <a:bodyPr anchor="t"/>
          <a:lstStyle>
            <a:lvl1pPr marL="0" indent="0" algn="l" defTabSz="609585" rtl="0" eaLnBrk="1" latinLnBrk="0" hangingPunct="1">
              <a:spcBef>
                <a:spcPct val="0"/>
              </a:spcBef>
              <a:buNone/>
              <a:defRPr lang="en-US" sz="2667"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subtitle</a:t>
            </a:r>
          </a:p>
        </p:txBody>
      </p:sp>
      <p:sp>
        <p:nvSpPr>
          <p:cNvPr id="15" name="Text Placeholder 3"/>
          <p:cNvSpPr>
            <a:spLocks noGrp="1"/>
          </p:cNvSpPr>
          <p:nvPr>
            <p:ph type="body" sz="quarter" idx="12" hasCustomPrompt="1"/>
          </p:nvPr>
        </p:nvSpPr>
        <p:spPr>
          <a:xfrm>
            <a:off x="666273" y="2122245"/>
            <a:ext cx="6659812" cy="2384368"/>
          </a:xfrm>
          <a:prstGeom prst="rect">
            <a:avLst/>
          </a:prstGeom>
        </p:spPr>
        <p:txBody>
          <a:bodyPr anchor="b"/>
          <a:lstStyle>
            <a:lvl1pPr marL="0" indent="0" algn="l" defTabSz="609585" rtl="0" eaLnBrk="1" latinLnBrk="0" hangingPunct="1">
              <a:spcBef>
                <a:spcPct val="0"/>
              </a:spcBef>
              <a:buNone/>
              <a:defRPr lang="en-US" sz="5867"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title</a:t>
            </a:r>
          </a:p>
        </p:txBody>
      </p:sp>
      <p:pic>
        <p:nvPicPr>
          <p:cNvPr id="17" name="Picture 3" descr="C:\Users\ragnar.gudmundsson\Desktop\PowerPoint template\Komið\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75599" y="583317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47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lang="en-US" sz="2400">
              <a:solidFill>
                <a:srgbClr val="FFFFFF"/>
              </a:solidFill>
            </a:endParaRPr>
          </a:p>
        </p:txBody>
      </p:sp>
      <p:sp>
        <p:nvSpPr>
          <p:cNvPr id="4" name="Title 1"/>
          <p:cNvSpPr>
            <a:spLocks noGrp="1"/>
          </p:cNvSpPr>
          <p:nvPr>
            <p:ph type="title"/>
          </p:nvPr>
        </p:nvSpPr>
        <p:spPr>
          <a:xfrm>
            <a:off x="2399072"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46699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Only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75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89" y="309"/>
            <a:ext cx="10493699" cy="6854119"/>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5"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0"/>
            <a:ext cx="12314047" cy="6926651"/>
          </a:xfrm>
          <a:prstGeom prst="rect">
            <a:avLst/>
          </a:prstGeom>
        </p:spPr>
      </p:pic>
    </p:spTree>
    <p:extLst>
      <p:ext uri="{BB962C8B-B14F-4D97-AF65-F5344CB8AC3E}">
        <p14:creationId xmlns:p14="http://schemas.microsoft.com/office/powerpoint/2010/main" val="180017752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5056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9"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9"/>
          </a:xfrm>
          <a:prstGeom prst="rect">
            <a:avLst/>
          </a:prstGeom>
        </p:spPr>
        <p:txBody>
          <a:bodyPr lIns="121896" tIns="60948" rIns="121896" bIns="60948" anchor="ctr"/>
          <a:lstStyle>
            <a:lvl1pPr marL="0" indent="0" algn="l" defTabSz="609443"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5"/>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54088761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5158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3"/>
            <a:ext cx="3551780" cy="4341583"/>
          </a:xfrm>
          <a:prstGeom prst="rect">
            <a:avLst/>
          </a:prstGeom>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3"/>
            <a:ext cx="3551780" cy="4341583"/>
          </a:xfrm>
          <a:prstGeom prst="rect">
            <a:avLst/>
          </a:prstGeom>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3"/>
            <a:ext cx="3551780" cy="4341583"/>
          </a:xfrm>
          <a:prstGeom prst="rect">
            <a:avLst/>
          </a:prstGeom>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5" y="1844824"/>
            <a:ext cx="26556" cy="4568731"/>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9"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9"/>
          </a:xfrm>
          <a:prstGeom prst="rect">
            <a:avLst/>
          </a:prstGeom>
        </p:spPr>
        <p:txBody>
          <a:bodyPr lIns="121896" tIns="60948" rIns="121896" bIns="60948" anchor="ctr"/>
          <a:lstStyle>
            <a:lvl1pPr marL="0" indent="0" algn="l" defTabSz="609443"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cxnSp>
        <p:nvCxnSpPr>
          <p:cNvPr id="27" name="Straight Connector 26"/>
          <p:cNvCxnSpPr/>
          <p:nvPr userDrawn="1"/>
        </p:nvCxnSpPr>
        <p:spPr>
          <a:xfrm flipH="1">
            <a:off x="8075031" y="1844824"/>
            <a:ext cx="26556" cy="4568731"/>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70"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31" name="Text Placeholder 3"/>
          <p:cNvSpPr>
            <a:spLocks noGrp="1"/>
          </p:cNvSpPr>
          <p:nvPr>
            <p:ph type="body" sz="quarter" idx="21" hasCustomPrompt="1"/>
          </p:nvPr>
        </p:nvSpPr>
        <p:spPr>
          <a:xfrm>
            <a:off x="8205337"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4" name="Slide Number Placeholder 2"/>
          <p:cNvSpPr>
            <a:spLocks noGrp="1"/>
          </p:cNvSpPr>
          <p:nvPr>
            <p:ph type="sldNum" sz="quarter" idx="4"/>
          </p:nvPr>
        </p:nvSpPr>
        <p:spPr>
          <a:xfrm>
            <a:off x="10767316" y="6401155"/>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316303142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9359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4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97874465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7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362363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slide -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79"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5" name="Title 1"/>
          <p:cNvSpPr>
            <a:spLocks noGrp="1"/>
          </p:cNvSpPr>
          <p:nvPr>
            <p:ph type="title"/>
          </p:nvPr>
        </p:nvSpPr>
        <p:spPr>
          <a:xfrm>
            <a:off x="2495600" y="2187115"/>
            <a:ext cx="7216367" cy="1965244"/>
          </a:xfrm>
          <a:prstGeom prst="rect">
            <a:avLst/>
          </a:prstGeom>
        </p:spPr>
        <p:txBody>
          <a:bodyPr lIns="0" tIns="0" rIns="0" bIns="0"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D3497C4B-DC87-41B3-9597-9EAE91A764AC}"/>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2750215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9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80159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921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a:t>
            </a:r>
            <a:r>
              <a:rPr lang="en-GB" smtClean="0"/>
              <a:t>TO EDIT</a:t>
            </a:r>
            <a:endParaRPr lang="en-GB" dirty="0" smtClean="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20411123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8024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77051247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867849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Only log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1267"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211426449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08"/>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196249014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2055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90334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37510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583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 slide - gra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03"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5" name="Title 1"/>
          <p:cNvSpPr>
            <a:spLocks noGrp="1"/>
          </p:cNvSpPr>
          <p:nvPr>
            <p:ph type="title"/>
          </p:nvPr>
        </p:nvSpPr>
        <p:spPr>
          <a:xfrm>
            <a:off x="2495600" y="2187115"/>
            <a:ext cx="7216367" cy="1965244"/>
          </a:xfrm>
          <a:prstGeom prst="rect">
            <a:avLst/>
          </a:prstGeom>
        </p:spPr>
        <p:txBody>
          <a:bodyPr lIns="0" tIns="0" rIns="0" bIns="0"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3CC2A20-094D-460D-92E0-0A31380F6BF2}"/>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8570376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839206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is-IS"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684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is-I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656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9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31101606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200" b="0" i="0" kern="1200" cap="none"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35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p:cNvSpPr>
            <a:spLocks noGrp="1"/>
          </p:cNvSpPr>
          <p:nvPr>
            <p:ph type="body" sz="quarter" idx="13" hasCustomPrompt="1"/>
          </p:nvPr>
        </p:nvSpPr>
        <p:spPr>
          <a:xfrm>
            <a:off x="666275" y="1396802"/>
            <a:ext cx="6659812" cy="725096"/>
          </a:xfrm>
          <a:prstGeom prst="rect">
            <a:avLst/>
          </a:prstGeom>
        </p:spPr>
        <p:txBody>
          <a:bodyPr lIns="121896" tIns="60948" rIns="121896" bIns="60948" anchor="b"/>
          <a:lstStyle>
            <a:lvl1pPr marL="0" marR="0" indent="0" algn="l" defTabSz="609459" rtl="0" eaLnBrk="1" fontAlgn="auto" latinLnBrk="0" hangingPunct="1">
              <a:lnSpc>
                <a:spcPct val="100000"/>
              </a:lnSpc>
              <a:spcBef>
                <a:spcPct val="0"/>
              </a:spcBef>
              <a:spcAft>
                <a:spcPts val="0"/>
              </a:spcAft>
              <a:buClr>
                <a:srgbClr val="1C3867"/>
              </a:buClr>
              <a:buSzPct val="60000"/>
              <a:buFont typeface="Arial"/>
              <a:buNone/>
              <a:tabLst/>
              <a:defRPr lang="en-US" sz="2600" b="1"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609459" rtl="0" eaLnBrk="1" fontAlgn="auto" latinLnBrk="0" hangingPunct="1">
              <a:lnSpc>
                <a:spcPct val="100000"/>
              </a:lnSpc>
              <a:spcBef>
                <a:spcPct val="0"/>
              </a:spcBef>
              <a:spcAft>
                <a:spcPts val="0"/>
              </a:spcAft>
              <a:buClr>
                <a:srgbClr val="1C3867"/>
              </a:buClr>
              <a:buSzPct val="60000"/>
              <a:buFont typeface="Arial"/>
              <a:buNone/>
              <a:tabLst/>
              <a:defRPr/>
            </a:pPr>
            <a:r>
              <a:rPr lang="en-US" dirty="0" smtClean="0"/>
              <a:t>#</a:t>
            </a:r>
            <a:r>
              <a:rPr lang="is-IS" sz="2600" b="1" dirty="0" smtClean="0"/>
              <a:t> |</a:t>
            </a:r>
            <a:r>
              <a:rPr lang="en-US" dirty="0" smtClean="0"/>
              <a:t> </a:t>
            </a:r>
          </a:p>
        </p:txBody>
      </p:sp>
    </p:spTree>
    <p:extLst>
      <p:ext uri="{BB962C8B-B14F-4D97-AF65-F5344CB8AC3E}">
        <p14:creationId xmlns:p14="http://schemas.microsoft.com/office/powerpoint/2010/main" val="403669899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74981"/>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31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47880083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3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44162202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36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98351732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a:t>
            </a:r>
            <a:r>
              <a:rPr lang="en-GB" smtClean="0"/>
              <a:t>TO EDIT</a:t>
            </a:r>
            <a:endParaRPr lang="en-GB" dirty="0" smtClean="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1827153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27"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47DA4A9-880D-4970-AA56-1E001C538E73}"/>
              </a:ext>
            </a:extLst>
          </p:cNvPr>
          <p:cNvSpPr>
            <a:spLocks noGrp="1"/>
          </p:cNvSpPr>
          <p:nvPr>
            <p:ph type="title"/>
          </p:nvPr>
        </p:nvSpPr>
        <p:spPr>
          <a:xfrm>
            <a:off x="334800" y="210320"/>
            <a:ext cx="9360000" cy="769168"/>
          </a:xfrm>
        </p:spPr>
        <p:txBody>
          <a:bodyPr/>
          <a:lstStyle/>
          <a:p>
            <a:endParaRPr lang="en-US" dirty="0"/>
          </a:p>
        </p:txBody>
      </p:sp>
      <p:sp>
        <p:nvSpPr>
          <p:cNvPr id="5" name="Content Placeholder 4">
            <a:extLst>
              <a:ext uri="{FF2B5EF4-FFF2-40B4-BE49-F238E27FC236}">
                <a16:creationId xmlns:a16="http://schemas.microsoft.com/office/drawing/2014/main" id="{E10736F4-665D-440E-9A97-09062FF37774}"/>
              </a:ext>
            </a:extLst>
          </p:cNvPr>
          <p:cNvSpPr>
            <a:spLocks noGrp="1"/>
          </p:cNvSpPr>
          <p:nvPr>
            <p:ph sz="quarter" idx="11" hasCustomPrompt="1"/>
          </p:nvPr>
        </p:nvSpPr>
        <p:spPr>
          <a:xfrm>
            <a:off x="334800" y="1404000"/>
            <a:ext cx="11428575" cy="4959350"/>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0065330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8638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518953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122443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2966"/>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8879"/>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277032316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804052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290801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4322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28221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0207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is-IS"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408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8741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GB" dirty="0" smtClean="0"/>
              <a:t>Click to edit Master text styles</a:t>
            </a:r>
          </a:p>
        </p:txBody>
      </p:sp>
    </p:spTree>
    <p:extLst>
      <p:ext uri="{BB962C8B-B14F-4D97-AF65-F5344CB8AC3E}">
        <p14:creationId xmlns:p14="http://schemas.microsoft.com/office/powerpoint/2010/main" val="37743998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51"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64D3483-328F-4F13-BA1E-36DEA35A30E3}"/>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5C999667-16DF-4DFC-BB57-A46B6CD01428}"/>
              </a:ext>
            </a:extLst>
          </p:cNvPr>
          <p:cNvSpPr>
            <a:spLocks noGrp="1"/>
          </p:cNvSpPr>
          <p:nvPr>
            <p:ph sz="quarter" idx="11" hasCustomPrompt="1"/>
          </p:nvPr>
        </p:nvSpPr>
        <p:spPr>
          <a:xfrm>
            <a:off x="334800" y="1404000"/>
            <a:ext cx="5472000" cy="4958700"/>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9">
            <a:extLst>
              <a:ext uri="{FF2B5EF4-FFF2-40B4-BE49-F238E27FC236}">
                <a16:creationId xmlns:a16="http://schemas.microsoft.com/office/drawing/2014/main" id="{C360ABC2-09DA-449D-9196-F1318C6187D7}"/>
              </a:ext>
            </a:extLst>
          </p:cNvPr>
          <p:cNvSpPr>
            <a:spLocks noGrp="1"/>
          </p:cNvSpPr>
          <p:nvPr>
            <p:ph sz="quarter" idx="12" hasCustomPrompt="1"/>
          </p:nvPr>
        </p:nvSpPr>
        <p:spPr>
          <a:xfrm>
            <a:off x="6291375" y="1404000"/>
            <a:ext cx="5472000" cy="4958700"/>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4536290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79979"/>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843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337199413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3716909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945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229240308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48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879880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s-I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Click to edit Master subtitle style</a:t>
            </a:r>
            <a:endParaRPr lang="en-US"/>
          </a:p>
        </p:txBody>
      </p:sp>
      <p:sp>
        <p:nvSpPr>
          <p:cNvPr id="4" name="Date Placeholder 3"/>
          <p:cNvSpPr>
            <a:spLocks noGrp="1"/>
          </p:cNvSpPr>
          <p:nvPr>
            <p:ph type="dt" sz="half" idx="10"/>
          </p:nvPr>
        </p:nvSpPr>
        <p:spPr/>
        <p:txBody>
          <a:bodyPr/>
          <a:lstStyle/>
          <a:p>
            <a:fld id="{BC1708B7-C89B-3B46-93BD-2C1EB76AA9EC}" type="datetimeFigureOut">
              <a:rPr lang="en-US">
                <a:solidFill>
                  <a:srgbClr val="000000"/>
                </a:solidFill>
              </a:rPr>
              <a:pPr/>
              <a:t>3/10/2020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7BCA82F-DEBC-7649-95FD-90BF5510A6F0}" type="slidenum">
              <a:rPr/>
              <a:pPr/>
              <a:t>‹#›</a:t>
            </a:fld>
            <a:endParaRPr/>
          </a:p>
        </p:txBody>
      </p:sp>
    </p:spTree>
    <p:extLst>
      <p:ext uri="{BB962C8B-B14F-4D97-AF65-F5344CB8AC3E}">
        <p14:creationId xmlns:p14="http://schemas.microsoft.com/office/powerpoint/2010/main" val="422778351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7C129-388B-ED4E-8E66-B0CB618A95BE}"/>
              </a:ext>
            </a:extLst>
          </p:cNvPr>
          <p:cNvSpPr>
            <a:spLocks noGrp="1"/>
          </p:cNvSpPr>
          <p:nvPr>
            <p:ph type="dt" sz="half" idx="10"/>
          </p:nvPr>
        </p:nvSpPr>
        <p:spPr/>
        <p:txBody>
          <a:bodyPr/>
          <a:lstStyle/>
          <a:p>
            <a:fld id="{C5FFD9CB-4BEF-7F4A-921B-342CBBFDE6A1}" type="datetimeFigureOut">
              <a:rPr lang="en-US" smtClean="0"/>
              <a:t>3/10/2020</a:t>
            </a:fld>
            <a:endParaRPr lang="en-US"/>
          </a:p>
        </p:txBody>
      </p:sp>
      <p:sp>
        <p:nvSpPr>
          <p:cNvPr id="3" name="Footer Placeholder 2">
            <a:extLst>
              <a:ext uri="{FF2B5EF4-FFF2-40B4-BE49-F238E27FC236}">
                <a16:creationId xmlns:a16="http://schemas.microsoft.com/office/drawing/2014/main" id="{40C3BA88-1082-E040-9707-AF263531E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557B3-B6C5-914D-B418-2F21859D924A}"/>
              </a:ext>
            </a:extLst>
          </p:cNvPr>
          <p:cNvSpPr>
            <a:spLocks noGrp="1"/>
          </p:cNvSpPr>
          <p:nvPr>
            <p:ph type="sldNum" sz="quarter" idx="12"/>
          </p:nvPr>
        </p:nvSpPr>
        <p:spPr/>
        <p:txBody>
          <a:bodyPr/>
          <a:lstStyle/>
          <a:p>
            <a:fld id="{76316C15-4D59-684A-B976-0717A492D4A0}" type="slidenum">
              <a:rPr lang="en-US" smtClean="0"/>
              <a:t>‹#›</a:t>
            </a:fld>
            <a:endParaRPr lang="en-US"/>
          </a:p>
        </p:txBody>
      </p:sp>
    </p:spTree>
    <p:extLst>
      <p:ext uri="{BB962C8B-B14F-4D97-AF65-F5344CB8AC3E}">
        <p14:creationId xmlns:p14="http://schemas.microsoft.com/office/powerpoint/2010/main" val="15625977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021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1828800"/>
            <a:ext cx="2542129" cy="4584745"/>
          </a:xfrm>
          <a:prstGeom prst="rect">
            <a:avLst/>
          </a:prstGeom>
        </p:spPr>
        <p:txBody>
          <a:bodyPr lIns="121896" tIns="60948" rIns="121896" bIns="60948"/>
          <a:lstStyle>
            <a:lvl1pPr marL="198438" indent="-198438">
              <a:buSzPct val="100000"/>
              <a:defRPr sz="1400" b="0" i="0">
                <a:solidFill>
                  <a:schemeClr val="tx1"/>
                </a:solidFill>
                <a:latin typeface="Arial" panose="020B0604020202020204" pitchFamily="34" charset="0"/>
                <a:cs typeface="Arial" panose="020B0604020202020204" pitchFamily="34" charset="0"/>
              </a:defRPr>
            </a:lvl1pPr>
            <a:lvl2pPr marL="485775" indent="-222250">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733425" indent="-239713">
              <a:buSzPct val="100000"/>
              <a:defRPr sz="1400">
                <a:solidFill>
                  <a:schemeClr val="tx1"/>
                </a:solidFill>
                <a:latin typeface="Arial" panose="020B0604020202020204" pitchFamily="34" charset="0"/>
                <a:cs typeface="Arial" panose="020B0604020202020204" pitchFamily="34" charset="0"/>
              </a:defRPr>
            </a:lvl3pPr>
            <a:lvl4pPr marL="1173163" indent="-358775">
              <a:buSzPct val="100000"/>
              <a:buFont typeface="Arial" panose="020B0604020202020204" pitchFamily="34" charset="0"/>
              <a:buChar char="-"/>
              <a:tabLst>
                <a:tab pos="1112838" algn="l"/>
              </a:tabLst>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spTree>
    <p:extLst>
      <p:ext uri="{BB962C8B-B14F-4D97-AF65-F5344CB8AC3E}">
        <p14:creationId xmlns:p14="http://schemas.microsoft.com/office/powerpoint/2010/main" val="324075926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3174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75"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47DA4A9-880D-4970-AA56-1E001C538E73}"/>
              </a:ext>
            </a:extLst>
          </p:cNvPr>
          <p:cNvSpPr>
            <a:spLocks noGrp="1"/>
          </p:cNvSpPr>
          <p:nvPr>
            <p:ph type="title"/>
          </p:nvPr>
        </p:nvSpPr>
        <p:spPr>
          <a:xfrm>
            <a:off x="334800" y="210320"/>
            <a:ext cx="9360000" cy="769168"/>
          </a:xfrm>
        </p:spPr>
        <p:txBody>
          <a:bodyPr/>
          <a:lstStyle/>
          <a:p>
            <a:endParaRPr lang="en-US" dirty="0"/>
          </a:p>
        </p:txBody>
      </p:sp>
      <p:sp>
        <p:nvSpPr>
          <p:cNvPr id="6" name="Text Placeholder 3">
            <a:extLst>
              <a:ext uri="{FF2B5EF4-FFF2-40B4-BE49-F238E27FC236}">
                <a16:creationId xmlns:a16="http://schemas.microsoft.com/office/drawing/2014/main" id="{EF9759F8-71CD-46F5-8311-54E9EC45D94D}"/>
              </a:ext>
            </a:extLst>
          </p:cNvPr>
          <p:cNvSpPr>
            <a:spLocks noGrp="1"/>
          </p:cNvSpPr>
          <p:nvPr>
            <p:ph type="body" sz="quarter" idx="12" hasCustomPrompt="1"/>
          </p:nvPr>
        </p:nvSpPr>
        <p:spPr>
          <a:xfrm>
            <a:off x="335360" y="994657"/>
            <a:ext cx="935944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5" name="Content Placeholder 4">
            <a:extLst>
              <a:ext uri="{FF2B5EF4-FFF2-40B4-BE49-F238E27FC236}">
                <a16:creationId xmlns:a16="http://schemas.microsoft.com/office/drawing/2014/main" id="{E10736F4-665D-440E-9A97-09062FF37774}"/>
              </a:ext>
            </a:extLst>
          </p:cNvPr>
          <p:cNvSpPr>
            <a:spLocks noGrp="1"/>
          </p:cNvSpPr>
          <p:nvPr>
            <p:ph sz="quarter" idx="11" hasCustomPrompt="1"/>
          </p:nvPr>
        </p:nvSpPr>
        <p:spPr>
          <a:xfrm>
            <a:off x="334800" y="1404000"/>
            <a:ext cx="11428575" cy="4959350"/>
          </a:xfrm>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cxnSp>
        <p:nvCxnSpPr>
          <p:cNvPr id="7" name="Straight Connector 6">
            <a:extLst>
              <a:ext uri="{FF2B5EF4-FFF2-40B4-BE49-F238E27FC236}">
                <a16:creationId xmlns:a16="http://schemas.microsoft.com/office/drawing/2014/main" id="{837354B9-769B-4836-88F7-8EB99BA38BA7}"/>
              </a:ext>
            </a:extLst>
          </p:cNvPr>
          <p:cNvCxnSpPr/>
          <p:nvPr userDrawn="1"/>
        </p:nvCxnSpPr>
        <p:spPr>
          <a:xfrm>
            <a:off x="335360" y="1340768"/>
            <a:ext cx="954106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815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3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601792105"/>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5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7164625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7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205120"/>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53020035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9560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13947459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819096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349920561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466825061"/>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08"/>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2910378332"/>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sz="2400"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5297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2 conten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99"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7AB8A3-ACFD-4D9A-B2A2-A356208492EA}"/>
              </a:ext>
            </a:extLst>
          </p:cNvPr>
          <p:cNvSpPr>
            <a:spLocks noGrp="1"/>
          </p:cNvSpPr>
          <p:nvPr>
            <p:ph type="title"/>
          </p:nvPr>
        </p:nvSpPr>
        <p:spPr/>
        <p:txBody>
          <a:bodyPr/>
          <a:lstStyle/>
          <a:p>
            <a:endParaRPr lang="en-US" dirty="0"/>
          </a:p>
        </p:txBody>
      </p:sp>
      <p:sp>
        <p:nvSpPr>
          <p:cNvPr id="10" name="Text Placeholder 3"/>
          <p:cNvSpPr>
            <a:spLocks noGrp="1"/>
          </p:cNvSpPr>
          <p:nvPr>
            <p:ph type="body" sz="quarter" idx="13" hasCustomPrompt="1"/>
          </p:nvPr>
        </p:nvSpPr>
        <p:spPr>
          <a:xfrm>
            <a:off x="335360" y="994657"/>
            <a:ext cx="935944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22" name="Content Placeholder 2"/>
          <p:cNvSpPr>
            <a:spLocks noGrp="1"/>
          </p:cNvSpPr>
          <p:nvPr>
            <p:ph sz="half" idx="1" hasCustomPrompt="1"/>
          </p:nvPr>
        </p:nvSpPr>
        <p:spPr>
          <a:xfrm>
            <a:off x="335359" y="1410314"/>
            <a:ext cx="2651665" cy="4952385"/>
          </a:xfrm>
          <a:prstGeom prst="rect">
            <a:avLst/>
          </a:prstGeom>
        </p:spPr>
        <p:txBody>
          <a:bodyPr lIns="0" tIns="0" rIns="0" bIns="0"/>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2pPr>
            <a:lvl3pPr marL="1312045" indent="-357642">
              <a:buSzPct val="100000"/>
              <a:defRPr sz="12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4" name="Content Placeholder 2"/>
          <p:cNvSpPr>
            <a:spLocks noGrp="1"/>
          </p:cNvSpPr>
          <p:nvPr>
            <p:ph sz="half" idx="12" hasCustomPrompt="1"/>
          </p:nvPr>
        </p:nvSpPr>
        <p:spPr>
          <a:xfrm>
            <a:off x="3388120" y="1410314"/>
            <a:ext cx="8375254" cy="4952386"/>
          </a:xfrm>
          <a:prstGeom prst="rect">
            <a:avLst/>
          </a:prstGeom>
        </p:spPr>
        <p:txBody>
          <a:bodyPr lIns="0" tIns="0" rIns="0" bIns="0"/>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2pPr>
            <a:lvl3pPr marL="1312045" indent="-357642">
              <a:buSzPct val="100000"/>
              <a:defRPr sz="12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cxnSp>
        <p:nvCxnSpPr>
          <p:cNvPr id="23" name="Straight Connector 22"/>
          <p:cNvCxnSpPr>
            <a:cxnSpLocks/>
          </p:cNvCxnSpPr>
          <p:nvPr userDrawn="1"/>
        </p:nvCxnSpPr>
        <p:spPr>
          <a:xfrm>
            <a:off x="3179676" y="1493718"/>
            <a:ext cx="3846" cy="4863743"/>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35360" y="1340768"/>
            <a:ext cx="954106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4"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rgbClr val="333333"/>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2918481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299302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8509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24289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92115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85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sz="2400"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sz="2400"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6682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9662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1017996255"/>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2257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25518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Only logo">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1846253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2 content boxes w. headlin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23"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A5A1142-CFE3-47A0-AA08-C5C344C6D1F3}"/>
              </a:ext>
            </a:extLst>
          </p:cNvPr>
          <p:cNvSpPr>
            <a:spLocks noGrp="1"/>
          </p:cNvSpPr>
          <p:nvPr>
            <p:ph type="title"/>
          </p:nvPr>
        </p:nvSpPr>
        <p:spPr/>
        <p:txBody>
          <a:bodyPr/>
          <a:lstStyle/>
          <a:p>
            <a:endParaRPr lang="en-US" dirty="0"/>
          </a:p>
        </p:txBody>
      </p:sp>
      <p:sp>
        <p:nvSpPr>
          <p:cNvPr id="12" name="Text Placeholder 3"/>
          <p:cNvSpPr>
            <a:spLocks noGrp="1"/>
          </p:cNvSpPr>
          <p:nvPr>
            <p:ph type="body" sz="quarter" idx="11" hasCustomPrompt="1"/>
          </p:nvPr>
        </p:nvSpPr>
        <p:spPr>
          <a:xfrm>
            <a:off x="335360" y="994657"/>
            <a:ext cx="935944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25" name="Text Placeholder 3"/>
          <p:cNvSpPr>
            <a:spLocks noGrp="1"/>
          </p:cNvSpPr>
          <p:nvPr>
            <p:ph type="body" sz="quarter" idx="14"/>
          </p:nvPr>
        </p:nvSpPr>
        <p:spPr>
          <a:xfrm>
            <a:off x="335360" y="1412588"/>
            <a:ext cx="2667549" cy="296500"/>
          </a:xfrm>
          <a:prstGeom prst="rect">
            <a:avLst/>
          </a:prstGeom>
        </p:spPr>
        <p:txBody>
          <a:bodyPr vert="horz" lIns="0" tIns="0" rIns="0" bIns="0" anchor="ctr" anchorCtr="0"/>
          <a:lstStyle>
            <a:lvl1pPr marL="0" indent="0">
              <a:buFontTx/>
              <a:buNone/>
              <a:defRPr sz="1200" b="1" cap="none" baseline="0">
                <a:solidFill>
                  <a:srgbClr val="003A70"/>
                </a:solidFill>
                <a:latin typeface="Arial"/>
                <a:cs typeface="Arial"/>
              </a:defRPr>
            </a:lvl1pPr>
          </a:lstStyle>
          <a:p>
            <a:pPr lvl="0"/>
            <a:endParaRPr lang="en-US" dirty="0"/>
          </a:p>
        </p:txBody>
      </p:sp>
      <p:sp>
        <p:nvSpPr>
          <p:cNvPr id="22" name="Content Placeholder 2"/>
          <p:cNvSpPr>
            <a:spLocks noGrp="1"/>
          </p:cNvSpPr>
          <p:nvPr>
            <p:ph sz="half" idx="1" hasCustomPrompt="1"/>
          </p:nvPr>
        </p:nvSpPr>
        <p:spPr>
          <a:xfrm>
            <a:off x="335360" y="1797696"/>
            <a:ext cx="2697255" cy="4565005"/>
          </a:xfrm>
          <a:prstGeom prst="rect">
            <a:avLst/>
          </a:prstGeom>
        </p:spPr>
        <p:txBody>
          <a:bodyPr lIns="0" tIns="0" rIns="0" bIns="0"/>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2pPr>
            <a:lvl3pPr marL="1312045" indent="-357642">
              <a:buSzPct val="100000"/>
              <a:defRPr sz="12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6" name="Text Placeholder 3"/>
          <p:cNvSpPr>
            <a:spLocks noGrp="1"/>
          </p:cNvSpPr>
          <p:nvPr>
            <p:ph type="body" sz="quarter" idx="15"/>
          </p:nvPr>
        </p:nvSpPr>
        <p:spPr>
          <a:xfrm>
            <a:off x="3388120" y="1412588"/>
            <a:ext cx="8375254" cy="296500"/>
          </a:xfrm>
          <a:prstGeom prst="rect">
            <a:avLst/>
          </a:prstGeom>
        </p:spPr>
        <p:txBody>
          <a:bodyPr vert="horz" lIns="0" tIns="0" rIns="0" bIns="0" anchor="ctr" anchorCtr="0"/>
          <a:lstStyle>
            <a:lvl1pPr marL="0" indent="0">
              <a:buFontTx/>
              <a:buNone/>
              <a:defRPr sz="1200" b="1" cap="none" baseline="0">
                <a:solidFill>
                  <a:srgbClr val="003A70"/>
                </a:solidFill>
                <a:latin typeface="Arial"/>
                <a:cs typeface="Arial"/>
              </a:defRPr>
            </a:lvl1pPr>
          </a:lstStyle>
          <a:p>
            <a:pPr lvl="0"/>
            <a:endParaRPr lang="en-US" dirty="0"/>
          </a:p>
        </p:txBody>
      </p:sp>
      <p:sp>
        <p:nvSpPr>
          <p:cNvPr id="24" name="Content Placeholder 2"/>
          <p:cNvSpPr>
            <a:spLocks noGrp="1"/>
          </p:cNvSpPr>
          <p:nvPr>
            <p:ph sz="half" idx="12" hasCustomPrompt="1"/>
          </p:nvPr>
        </p:nvSpPr>
        <p:spPr>
          <a:xfrm>
            <a:off x="3388120" y="1797696"/>
            <a:ext cx="8375254" cy="4565003"/>
          </a:xfrm>
          <a:prstGeom prst="rect">
            <a:avLst/>
          </a:prstGeom>
        </p:spPr>
        <p:txBody>
          <a:bodyPr lIns="0" tIns="0" rIns="0" bIns="0"/>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2pPr>
            <a:lvl3pPr marL="1312045" indent="-357642">
              <a:buSzPct val="100000"/>
              <a:defRPr sz="12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cxnSp>
        <p:nvCxnSpPr>
          <p:cNvPr id="18" name="Straight Connector 17"/>
          <p:cNvCxnSpPr/>
          <p:nvPr userDrawn="1"/>
        </p:nvCxnSpPr>
        <p:spPr>
          <a:xfrm>
            <a:off x="335360" y="1340768"/>
            <a:ext cx="9577064"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userDrawn="1"/>
        </p:nvCxnSpPr>
        <p:spPr>
          <a:xfrm>
            <a:off x="3210365" y="1503836"/>
            <a:ext cx="0" cy="4858864"/>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0"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4238834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5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8237049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7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30132946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38674155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9969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Tree>
    <p:extLst>
      <p:ext uri="{BB962C8B-B14F-4D97-AF65-F5344CB8AC3E}">
        <p14:creationId xmlns:p14="http://schemas.microsoft.com/office/powerpoint/2010/main" val="166592218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2179717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146114288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17594943"/>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2966"/>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8879"/>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197373331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830621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6533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nd 3 content box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7"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Title 1"/>
          <p:cNvSpPr>
            <a:spLocks noGrp="1"/>
          </p:cNvSpPr>
          <p:nvPr>
            <p:ph type="title"/>
          </p:nvPr>
        </p:nvSpPr>
        <p:spPr>
          <a:xfrm>
            <a:off x="335360" y="236959"/>
            <a:ext cx="9397044" cy="698712"/>
          </a:xfrm>
          <a:prstGeom prst="rect">
            <a:avLst/>
          </a:prstGeom>
        </p:spPr>
        <p:txBody>
          <a:bodyPr lIns="0" tIns="0" rIns="0" bIns="0" anchor="ctr">
            <a:normAutofit/>
          </a:bodyPr>
          <a:lstStyle>
            <a:lvl1pPr>
              <a:defRPr sz="2400" b="1" cap="none" baseline="0">
                <a:solidFill>
                  <a:srgbClr val="003A70"/>
                </a:solidFill>
                <a:latin typeface="Arial" panose="020B0604020202020204" pitchFamily="34" charset="0"/>
                <a:cs typeface="Arial" panose="020B0604020202020204" pitchFamily="34" charset="0"/>
              </a:defRPr>
            </a:lvl1pPr>
          </a:lstStyle>
          <a:p>
            <a:endParaRPr lang="en-US" dirty="0"/>
          </a:p>
        </p:txBody>
      </p:sp>
      <p:sp>
        <p:nvSpPr>
          <p:cNvPr id="15" name="Text Placeholder 3"/>
          <p:cNvSpPr>
            <a:spLocks noGrp="1"/>
          </p:cNvSpPr>
          <p:nvPr>
            <p:ph type="body" sz="quarter" idx="11" hasCustomPrompt="1"/>
          </p:nvPr>
        </p:nvSpPr>
        <p:spPr>
          <a:xfrm>
            <a:off x="335360" y="994657"/>
            <a:ext cx="940189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8" name="Text Placeholder 3"/>
          <p:cNvSpPr>
            <a:spLocks noGrp="1"/>
          </p:cNvSpPr>
          <p:nvPr>
            <p:ph type="body" sz="quarter" idx="19"/>
          </p:nvPr>
        </p:nvSpPr>
        <p:spPr>
          <a:xfrm>
            <a:off x="335361" y="1423479"/>
            <a:ext cx="3575058" cy="296500"/>
          </a:xfrm>
          <a:prstGeom prst="rect">
            <a:avLst/>
          </a:prstGeom>
        </p:spPr>
        <p:txBody>
          <a:bodyPr vert="horz" lIns="0" tIns="0" rIns="0" bIns="0" anchor="ctr" anchorCtr="0"/>
          <a:lstStyle>
            <a:lvl1pPr marL="0" indent="0" algn="l">
              <a:buFontTx/>
              <a:buNone/>
              <a:defRPr sz="1200" b="1" cap="none" baseline="0">
                <a:solidFill>
                  <a:srgbClr val="003A70"/>
                </a:solidFill>
                <a:latin typeface="Arial"/>
                <a:cs typeface="Arial"/>
              </a:defRPr>
            </a:lvl1pPr>
          </a:lstStyle>
          <a:p>
            <a:pPr lvl="0"/>
            <a:endParaRPr lang="en-US" dirty="0"/>
          </a:p>
        </p:txBody>
      </p:sp>
      <p:sp>
        <p:nvSpPr>
          <p:cNvPr id="11" name="Content Placeholder 2"/>
          <p:cNvSpPr>
            <a:spLocks noGrp="1"/>
          </p:cNvSpPr>
          <p:nvPr>
            <p:ph sz="half" idx="1" hasCustomPrompt="1"/>
          </p:nvPr>
        </p:nvSpPr>
        <p:spPr>
          <a:xfrm>
            <a:off x="335360" y="1816319"/>
            <a:ext cx="3553200" cy="4562240"/>
          </a:xfrm>
          <a:prstGeom prst="rect">
            <a:avLst/>
          </a:prstGeom>
        </p:spPr>
        <p:txBody>
          <a:bodyPr/>
          <a:lstStyle>
            <a:lvl1pPr marL="353410" indent="-353410">
              <a:buSzPct val="100000"/>
              <a:defRPr sz="14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latin typeface="Arial" panose="020B0604020202020204" pitchFamily="34" charset="0"/>
                <a:cs typeface="Arial" panose="020B0604020202020204" pitchFamily="34" charset="0"/>
              </a:defRPr>
            </a:lvl2pPr>
            <a:lvl3pPr marL="1312045" indent="-357642">
              <a:buSzPct val="100000"/>
              <a:defRPr sz="12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0" name="Text Placeholder 3"/>
          <p:cNvSpPr>
            <a:spLocks noGrp="1"/>
          </p:cNvSpPr>
          <p:nvPr>
            <p:ph type="body" sz="quarter" idx="20"/>
          </p:nvPr>
        </p:nvSpPr>
        <p:spPr>
          <a:xfrm>
            <a:off x="4274706" y="1423479"/>
            <a:ext cx="3555218" cy="296500"/>
          </a:xfrm>
          <a:prstGeom prst="rect">
            <a:avLst/>
          </a:prstGeom>
        </p:spPr>
        <p:txBody>
          <a:bodyPr vert="horz" lIns="0" tIns="0" rIns="0" bIns="0" anchor="ctr" anchorCtr="0"/>
          <a:lstStyle>
            <a:lvl1pPr marL="0" indent="0">
              <a:buFontTx/>
              <a:buNone/>
              <a:defRPr sz="1200" b="1" cap="none" baseline="0">
                <a:solidFill>
                  <a:srgbClr val="003A70"/>
                </a:solidFill>
                <a:latin typeface="Arial"/>
                <a:cs typeface="Arial"/>
              </a:defRPr>
            </a:lvl1pPr>
          </a:lstStyle>
          <a:p>
            <a:pPr lvl="0"/>
            <a:endParaRPr lang="en-US" dirty="0"/>
          </a:p>
        </p:txBody>
      </p:sp>
      <p:sp>
        <p:nvSpPr>
          <p:cNvPr id="12" name="Content Placeholder 2"/>
          <p:cNvSpPr>
            <a:spLocks noGrp="1"/>
          </p:cNvSpPr>
          <p:nvPr>
            <p:ph sz="half" idx="14" hasCustomPrompt="1"/>
          </p:nvPr>
        </p:nvSpPr>
        <p:spPr>
          <a:xfrm>
            <a:off x="4268811" y="1816319"/>
            <a:ext cx="3551780" cy="4562240"/>
          </a:xfrm>
          <a:prstGeom prst="rect">
            <a:avLst/>
          </a:prstGeom>
        </p:spPr>
        <p:txBody>
          <a:bodyPr/>
          <a:lstStyle>
            <a:lvl1pPr marL="353410" indent="-353410">
              <a:buSzPct val="100000"/>
              <a:defRPr sz="14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latin typeface="Arial" panose="020B0604020202020204" pitchFamily="34" charset="0"/>
                <a:cs typeface="Arial" panose="020B0604020202020204" pitchFamily="34" charset="0"/>
              </a:defRPr>
            </a:lvl2pPr>
            <a:lvl3pPr marL="1312045" indent="-357642">
              <a:buSzPct val="100000"/>
              <a:defRPr sz="12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7" name="Text Placeholder 3"/>
          <p:cNvSpPr>
            <a:spLocks noGrp="1"/>
          </p:cNvSpPr>
          <p:nvPr>
            <p:ph type="body" sz="quarter" idx="21"/>
          </p:nvPr>
        </p:nvSpPr>
        <p:spPr>
          <a:xfrm>
            <a:off x="8210175" y="1407620"/>
            <a:ext cx="3589640" cy="296500"/>
          </a:xfrm>
          <a:prstGeom prst="rect">
            <a:avLst/>
          </a:prstGeom>
        </p:spPr>
        <p:txBody>
          <a:bodyPr vert="horz" lIns="0" tIns="0" rIns="0" bIns="0" anchor="ctr" anchorCtr="0"/>
          <a:lstStyle>
            <a:lvl1pPr marL="0" indent="0">
              <a:buFontTx/>
              <a:buNone/>
              <a:defRPr sz="1200" b="1" cap="none" baseline="0">
                <a:solidFill>
                  <a:srgbClr val="003A70"/>
                </a:solidFill>
                <a:latin typeface="Arial"/>
                <a:cs typeface="Arial"/>
              </a:defRPr>
            </a:lvl1pPr>
          </a:lstStyle>
          <a:p>
            <a:pPr lvl="0"/>
            <a:endParaRPr lang="en-US" dirty="0"/>
          </a:p>
        </p:txBody>
      </p:sp>
      <p:sp>
        <p:nvSpPr>
          <p:cNvPr id="13" name="Content Placeholder 2"/>
          <p:cNvSpPr>
            <a:spLocks noGrp="1"/>
          </p:cNvSpPr>
          <p:nvPr>
            <p:ph sz="half" idx="17" hasCustomPrompt="1"/>
          </p:nvPr>
        </p:nvSpPr>
        <p:spPr>
          <a:xfrm>
            <a:off x="8210175" y="1800460"/>
            <a:ext cx="3553200" cy="4562240"/>
          </a:xfrm>
          <a:prstGeom prst="rect">
            <a:avLst/>
          </a:prstGeom>
        </p:spPr>
        <p:txBody>
          <a:bodyPr/>
          <a:lstStyle>
            <a:lvl1pPr marL="353410" indent="-353410">
              <a:buSzPct val="100000"/>
              <a:defRPr sz="14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300">
                <a:latin typeface="Arial" panose="020B0604020202020204" pitchFamily="34" charset="0"/>
                <a:cs typeface="Arial" panose="020B0604020202020204" pitchFamily="34" charset="0"/>
              </a:defRPr>
            </a:lvl2pPr>
            <a:lvl3pPr marL="1312045" indent="-357642">
              <a:buSzPct val="100000"/>
              <a:defRPr sz="12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9" name="Slide Number Placeholder 6"/>
          <p:cNvSpPr txBox="1">
            <a:spLocks/>
          </p:cNvSpPr>
          <p:nvPr userDrawn="1"/>
        </p:nvSpPr>
        <p:spPr>
          <a:xfrm>
            <a:off x="10740516" y="6362700"/>
            <a:ext cx="1022858" cy="296451"/>
          </a:xfrm>
          <a:prstGeom prst="rect">
            <a:avLst/>
          </a:prstGeom>
        </p:spPr>
        <p:txBody>
          <a:bodyPr/>
          <a:lstStyle>
            <a:defPPr>
              <a:defRPr lang="en-US"/>
            </a:defPPr>
            <a:lvl1pPr marL="0" algn="r" defTabSz="914400" rtl="0" eaLnBrk="1" latinLnBrk="0" hangingPunct="1">
              <a:defRPr sz="10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BAEA0-22E1-463C-827F-19C1C0F82955}" type="slidenum">
              <a:rPr lang="en-US" smtClean="0">
                <a:solidFill>
                  <a:schemeClr val="accent1"/>
                </a:solidFill>
              </a:rPr>
              <a:pPr/>
              <a:t>‹#›</a:t>
            </a:fld>
            <a:endParaRPr lang="en-US" dirty="0">
              <a:solidFill>
                <a:schemeClr val="accent1"/>
              </a:solidFill>
            </a:endParaRPr>
          </a:p>
        </p:txBody>
      </p:sp>
      <p:cxnSp>
        <p:nvCxnSpPr>
          <p:cNvPr id="16" name="Straight Connector 15"/>
          <p:cNvCxnSpPr>
            <a:cxnSpLocks/>
          </p:cNvCxnSpPr>
          <p:nvPr userDrawn="1"/>
        </p:nvCxnSpPr>
        <p:spPr>
          <a:xfrm>
            <a:off x="4091964" y="1492832"/>
            <a:ext cx="0" cy="4885727"/>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35360" y="1340768"/>
            <a:ext cx="954106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userDrawn="1"/>
        </p:nvCxnSpPr>
        <p:spPr>
          <a:xfrm flipH="1">
            <a:off x="8002105" y="1492832"/>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899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9708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421880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2956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061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9560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0072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402782171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488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79607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Only logo">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15150560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74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94540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ole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9"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p:cNvPicPr>
            <a:picLocks noChangeAspect="1"/>
          </p:cNvPicPr>
          <p:nvPr userDrawn="1"/>
        </p:nvPicPr>
        <p:blipFill rotWithShape="1">
          <a:blip r:embed="rId6" cstate="print">
            <a:extLst>
              <a:ext uri="{28A0092B-C50C-407E-A947-70E740481C1C}">
                <a14:useLocalDpi xmlns:a14="http://schemas.microsoft.com/office/drawing/2010/main" val="0"/>
              </a:ext>
            </a:extLst>
          </a:blip>
          <a:srcRect r="-185"/>
          <a:stretch/>
        </p:blipFill>
        <p:spPr>
          <a:xfrm>
            <a:off x="-11324" y="0"/>
            <a:ext cx="12264008" cy="6858000"/>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680" y="1520788"/>
            <a:ext cx="7008089" cy="3942295"/>
          </a:xfrm>
          <a:prstGeom prst="rect">
            <a:avLst/>
          </a:prstGeom>
        </p:spPr>
      </p:pic>
      <p:pic>
        <p:nvPicPr>
          <p:cNvPr id="10" name="ADVANCED FOOD PROCESSING"/>
          <p:cNvPicPr>
            <a:picLocks noChangeAspect="1"/>
          </p:cNvPicPr>
          <p:nvPr userDrawn="1"/>
        </p:nvPicPr>
        <p:blipFill rotWithShape="1">
          <a:blip r:embed="rId8"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sp>
        <p:nvSpPr>
          <p:cNvPr id="16" name="Title 1"/>
          <p:cNvSpPr>
            <a:spLocks noGrp="1"/>
          </p:cNvSpPr>
          <p:nvPr>
            <p:ph type="ctrTitle"/>
          </p:nvPr>
        </p:nvSpPr>
        <p:spPr>
          <a:xfrm>
            <a:off x="659396" y="2060848"/>
            <a:ext cx="5436604" cy="1892416"/>
          </a:xfrm>
          <a:prstGeom prst="rect">
            <a:avLst/>
          </a:prstGeom>
        </p:spPr>
        <p:txBody>
          <a:bodyPr lIns="0" tIns="0" rIns="0" bIns="0" anchor="b"/>
          <a:lstStyle>
            <a:lvl1pPr algn="l">
              <a:defRPr sz="3200" b="1" cap="none" baseline="0"/>
            </a:lvl1pPr>
          </a:lstStyle>
          <a:p>
            <a:endParaRPr lang="en-US" dirty="0"/>
          </a:p>
        </p:txBody>
      </p:sp>
      <p:sp>
        <p:nvSpPr>
          <p:cNvPr id="17" name="Text Placeholder 3"/>
          <p:cNvSpPr>
            <a:spLocks noGrp="1"/>
          </p:cNvSpPr>
          <p:nvPr>
            <p:ph type="body" sz="quarter" idx="11" hasCustomPrompt="1"/>
          </p:nvPr>
        </p:nvSpPr>
        <p:spPr>
          <a:xfrm>
            <a:off x="663028" y="4192062"/>
            <a:ext cx="5432972" cy="723600"/>
          </a:xfrm>
          <a:prstGeom prst="rect">
            <a:avLst/>
          </a:prstGeom>
        </p:spPr>
        <p:txBody>
          <a:bodyPr anchor="t"/>
          <a:lstStyle>
            <a:lvl1pPr marL="0" indent="0" algn="l" defTabSz="609585" rtl="0" eaLnBrk="1" latinLnBrk="0" hangingPunct="1">
              <a:spcBef>
                <a:spcPct val="0"/>
              </a:spcBef>
              <a:buNone/>
              <a:defRPr lang="en-US" sz="1600" b="0" i="0" kern="1200" cap="none" baseline="0">
                <a:solidFill>
                  <a:srgbClr val="003569"/>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Date">
            <a:extLst>
              <a:ext uri="{FF2B5EF4-FFF2-40B4-BE49-F238E27FC236}">
                <a16:creationId xmlns:a16="http://schemas.microsoft.com/office/drawing/2014/main" id="{0B538F79-175C-4A2E-9C0F-B2BE6D097D6E}"/>
              </a:ext>
            </a:extLst>
          </p:cNvPr>
          <p:cNvSpPr txBox="1"/>
          <p:nvPr userDrawn="1"/>
        </p:nvSpPr>
        <p:spPr>
          <a:xfrm>
            <a:off x="652463" y="4617132"/>
            <a:ext cx="5587200" cy="475200"/>
          </a:xfrm>
          <a:prstGeom prst="rect">
            <a:avLst/>
          </a:prstGeom>
          <a:noFill/>
        </p:spPr>
        <p:txBody>
          <a:bodyPr wrap="square" lIns="0" tIns="0" rIns="0" bIns="0" rtlCol="0">
            <a:noAutofit/>
          </a:bodyPr>
          <a:lstStyle/>
          <a:p>
            <a:endParaRPr lang="en-US" sz="1000" dirty="0">
              <a:solidFill>
                <a:schemeClr val="accent1"/>
              </a:solidFill>
            </a:endParaRPr>
          </a:p>
        </p:txBody>
      </p:sp>
      <p:cxnSp>
        <p:nvCxnSpPr>
          <p:cNvPr id="15" name="Straight Connector 14">
            <a:extLst>
              <a:ext uri="{FF2B5EF4-FFF2-40B4-BE49-F238E27FC236}">
                <a16:creationId xmlns:a16="http://schemas.microsoft.com/office/drawing/2014/main" id="{DD1508D3-71FE-453D-A156-B1158FEEA527}"/>
              </a:ext>
            </a:extLst>
          </p:cNvPr>
          <p:cNvCxnSpPr>
            <a:cxnSpLocks/>
          </p:cNvCxnSpPr>
          <p:nvPr userDrawn="1"/>
        </p:nvCxnSpPr>
        <p:spPr>
          <a:xfrm>
            <a:off x="652463" y="4087444"/>
            <a:ext cx="5587200" cy="0"/>
          </a:xfrm>
          <a:prstGeom prst="line">
            <a:avLst/>
          </a:prstGeom>
          <a:ln w="12700">
            <a:solidFill>
              <a:srgbClr val="003A70"/>
            </a:solidFill>
          </a:ln>
        </p:spPr>
        <p:style>
          <a:lnRef idx="1">
            <a:schemeClr val="dk1"/>
          </a:lnRef>
          <a:fillRef idx="0">
            <a:schemeClr val="dk1"/>
          </a:fillRef>
          <a:effectRef idx="0">
            <a:schemeClr val="dk1"/>
          </a:effectRef>
          <a:fontRef idx="minor">
            <a:schemeClr val="tx1"/>
          </a:fontRef>
        </p:style>
      </p:cxnSp>
      <p:pic>
        <p:nvPicPr>
          <p:cNvPr id="1469439154" name="image" descr="{&quot;templafy&quot;:{&quot;id&quot;:&quot;aee44771-fc92-4fde-acd0-67f65d211125&quot;}}"/>
          <p:cNvPicPr>
            <a:picLocks noChangeAspect="1"/>
          </p:cNvPicPr>
          <p:nvPr/>
        </p:nvPicPr>
        <p:blipFill>
          <a:blip r:embed="rId9">
            <a:extLst/>
          </a:blip>
          <a:stretch>
            <a:fillRect/>
          </a:stretch>
        </p:blipFill>
        <p:spPr>
          <a:xfrm>
            <a:off x="346089" y="203200"/>
            <a:ext cx="1749600" cy="417281"/>
          </a:xfrm>
          <a:prstGeom prst="rect">
            <a:avLst/>
          </a:prstGeom>
        </p:spPr>
      </p:pic>
      <p:sp>
        <p:nvSpPr>
          <p:cNvPr id="12" name="Slide Number Placeholder 6">
            <a:extLst>
              <a:ext uri="{FF2B5EF4-FFF2-40B4-BE49-F238E27FC236}">
                <a16:creationId xmlns:a16="http://schemas.microsoft.com/office/drawing/2014/main" id="{B89DBFFC-8AB0-4F4E-8629-A919CD0DD4A6}"/>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122173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 - 1 pers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71" name="think-cell Slide" r:id="rId5" imgW="359" imgH="360" progId="TCLayout.ActiveDocument.1">
                  <p:embed/>
                </p:oleObj>
              </mc:Choice>
              <mc:Fallback>
                <p:oleObj name="think-cell Slide" r:id="rId5" imgW="359" imgH="36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772ED655-87F2-48A0-82C5-C11369B39B11}"/>
              </a:ext>
            </a:extLst>
          </p:cNvPr>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10" name="Text Placeholder 3"/>
          <p:cNvSpPr>
            <a:spLocks noGrp="1"/>
          </p:cNvSpPr>
          <p:nvPr>
            <p:ph type="body" sz="quarter" idx="11" hasCustomPrompt="1"/>
          </p:nvPr>
        </p:nvSpPr>
        <p:spPr>
          <a:xfrm>
            <a:off x="335360" y="994657"/>
            <a:ext cx="935944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23"/>
          </p:nvPr>
        </p:nvSpPr>
        <p:spPr>
          <a:xfrm>
            <a:off x="4261757" y="4624531"/>
            <a:ext cx="3663937" cy="296500"/>
          </a:xfrm>
          <a:prstGeom prst="rect">
            <a:avLst/>
          </a:prstGeom>
        </p:spPr>
        <p:txBody>
          <a:bodyPr vert="horz" lIns="0" tIns="0" rIns="0" bIns="0"/>
          <a:lstStyle>
            <a:lvl1pPr marL="0" indent="0">
              <a:buFontTx/>
              <a:buNone/>
              <a:defRPr sz="1400" b="1" cap="none" baseline="0">
                <a:solidFill>
                  <a:srgbClr val="003569"/>
                </a:solidFill>
                <a:latin typeface="Arial"/>
                <a:cs typeface="Arial"/>
              </a:defRPr>
            </a:lvl1pPr>
          </a:lstStyle>
          <a:p>
            <a:pPr lvl="0"/>
            <a:endParaRPr lang="en-US" dirty="0"/>
          </a:p>
        </p:txBody>
      </p:sp>
      <p:sp>
        <p:nvSpPr>
          <p:cNvPr id="12" name="Text Placeholder 3"/>
          <p:cNvSpPr>
            <a:spLocks noGrp="1"/>
          </p:cNvSpPr>
          <p:nvPr>
            <p:ph type="body" sz="quarter" idx="24" hasCustomPrompt="1"/>
          </p:nvPr>
        </p:nvSpPr>
        <p:spPr>
          <a:xfrm>
            <a:off x="4261757" y="4921031"/>
            <a:ext cx="3668486" cy="1441669"/>
          </a:xfrm>
          <a:prstGeom prst="rect">
            <a:avLst/>
          </a:prstGeom>
        </p:spPr>
        <p:txBody>
          <a:bodyPr lIns="0" tIns="0" rIns="0" bIns="0" anchor="t"/>
          <a:lstStyle>
            <a:lvl1pPr marL="0" indent="0" algn="l" defTabSz="609459" rtl="0" eaLnBrk="1" latinLnBrk="0" hangingPunct="1">
              <a:spcBef>
                <a:spcPct val="0"/>
              </a:spcBef>
              <a:buNone/>
              <a:defRPr lang="en-US" sz="1200" b="0" i="0" kern="1200" baseline="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 contact info</a:t>
            </a:r>
            <a:endParaRPr lang="en-US" dirty="0"/>
          </a:p>
        </p:txBody>
      </p:sp>
      <p:sp>
        <p:nvSpPr>
          <p:cNvPr id="13" name="Picture Placeholder 13">
            <a:extLst>
              <a:ext uri="{FF2B5EF4-FFF2-40B4-BE49-F238E27FC236}">
                <a16:creationId xmlns:a16="http://schemas.microsoft.com/office/drawing/2014/main" id="{8C159DCD-0C7A-4F8D-878C-13B1DE898656}"/>
              </a:ext>
            </a:extLst>
          </p:cNvPr>
          <p:cNvSpPr>
            <a:spLocks noGrp="1"/>
          </p:cNvSpPr>
          <p:nvPr>
            <p:ph type="pic" sz="quarter" idx="25" hasCustomPrompt="1"/>
          </p:nvPr>
        </p:nvSpPr>
        <p:spPr>
          <a:xfrm>
            <a:off x="4261757" y="1795276"/>
            <a:ext cx="3668486" cy="2594489"/>
          </a:xfrm>
          <a:prstGeom prst="rect">
            <a:avLst/>
          </a:prstGeom>
        </p:spPr>
        <p:txBody>
          <a:bodyPr tIns="72000" anchor="t" anchorCtr="0"/>
          <a:lstStyle>
            <a:lvl1pPr marL="0" indent="0" algn="ctr">
              <a:buFontTx/>
              <a:buNone/>
              <a:defRPr>
                <a:solidFill>
                  <a:schemeClr val="bg1"/>
                </a:solidFill>
              </a:defRPr>
            </a:lvl1pPr>
          </a:lstStyle>
          <a:p>
            <a:r>
              <a:rPr lang="en-US" dirty="0" smtClean="0"/>
              <a:t>Drag picture to placeholder or click icon to add</a:t>
            </a:r>
            <a:endParaRPr lang="en-US" dirty="0"/>
          </a:p>
        </p:txBody>
      </p:sp>
      <p:cxnSp>
        <p:nvCxnSpPr>
          <p:cNvPr id="16" name="Straight Connector 15"/>
          <p:cNvCxnSpPr>
            <a:cxnSpLocks/>
          </p:cNvCxnSpPr>
          <p:nvPr userDrawn="1"/>
        </p:nvCxnSpPr>
        <p:spPr>
          <a:xfrm>
            <a:off x="334963" y="1340768"/>
            <a:ext cx="9685473"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6"/>
          <p:cNvSpPr txBox="1">
            <a:spLocks/>
          </p:cNvSpPr>
          <p:nvPr userDrawn="1"/>
        </p:nvSpPr>
        <p:spPr>
          <a:xfrm>
            <a:off x="10740516" y="6362700"/>
            <a:ext cx="1022858" cy="296451"/>
          </a:xfrm>
          <a:prstGeom prst="rect">
            <a:avLst/>
          </a:prstGeom>
        </p:spPr>
        <p:txBody>
          <a:bodyPr/>
          <a:lstStyle>
            <a:defPPr>
              <a:defRPr lang="en-US"/>
            </a:defPPr>
            <a:lvl1pPr marL="0" algn="r" defTabSz="914400" rtl="0" eaLnBrk="1" latinLnBrk="0" hangingPunct="1">
              <a:defRPr sz="10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BAEA0-22E1-463C-827F-19C1C0F82955}"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4991851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277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283931034"/>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605877375"/>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0379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897753842"/>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3598692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183330434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31602252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2966"/>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8879"/>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366508515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862311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588103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2798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info - 2 person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95" name="think-cell Slide" r:id="rId5" imgW="359" imgH="360" progId="TCLayout.ActiveDocument.1">
                  <p:embed/>
                </p:oleObj>
              </mc:Choice>
              <mc:Fallback>
                <p:oleObj name="think-cell Slide" r:id="rId5" imgW="359" imgH="36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E2C07F1F-8585-47A5-A664-456C1EEF3201}"/>
              </a:ext>
            </a:extLst>
          </p:cNvPr>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19" name="Text Placeholder 3"/>
          <p:cNvSpPr>
            <a:spLocks noGrp="1"/>
          </p:cNvSpPr>
          <p:nvPr>
            <p:ph type="body" sz="quarter" idx="26" hasCustomPrompt="1"/>
          </p:nvPr>
        </p:nvSpPr>
        <p:spPr>
          <a:xfrm>
            <a:off x="335360" y="994657"/>
            <a:ext cx="9359440" cy="400488"/>
          </a:xfrm>
          <a:prstGeom prst="rect">
            <a:avLst/>
          </a:prstGeom>
        </p:spPr>
        <p:txBody>
          <a:bodyPr lIns="0" tIns="0" rIns="0" bIns="0" anchor="ctr"/>
          <a:lstStyle>
            <a:lvl1pPr marL="0" indent="0" algn="l" defTabSz="609459" rtl="0" eaLnBrk="1" latinLnBrk="0" hangingPunct="1">
              <a:spcBef>
                <a:spcPct val="0"/>
              </a:spcBef>
              <a:buNone/>
              <a:defRPr lang="en-US" sz="1600" b="0" i="0" kern="1200" baseline="0">
                <a:solidFill>
                  <a:srgbClr val="808B94"/>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6" name="Text Placeholder 3"/>
          <p:cNvSpPr>
            <a:spLocks noGrp="1"/>
          </p:cNvSpPr>
          <p:nvPr>
            <p:ph type="body" sz="quarter" idx="19"/>
          </p:nvPr>
        </p:nvSpPr>
        <p:spPr>
          <a:xfrm>
            <a:off x="1600050" y="4624531"/>
            <a:ext cx="3663936" cy="296500"/>
          </a:xfrm>
          <a:prstGeom prst="rect">
            <a:avLst/>
          </a:prstGeom>
        </p:spPr>
        <p:txBody>
          <a:bodyPr vert="horz" lIns="0" tIns="0" rIns="0" bIns="0"/>
          <a:lstStyle>
            <a:lvl1pPr marL="0" indent="0">
              <a:buFontTx/>
              <a:buNone/>
              <a:defRPr sz="1400" b="1" cap="none" baseline="0">
                <a:solidFill>
                  <a:srgbClr val="003569"/>
                </a:solidFill>
                <a:latin typeface="Arial"/>
                <a:cs typeface="Arial"/>
              </a:defRPr>
            </a:lvl1pPr>
          </a:lstStyle>
          <a:p>
            <a:pPr lvl="0"/>
            <a:endParaRPr lang="en-US" dirty="0"/>
          </a:p>
        </p:txBody>
      </p:sp>
      <p:sp>
        <p:nvSpPr>
          <p:cNvPr id="7" name="Text Placeholder 3"/>
          <p:cNvSpPr>
            <a:spLocks noGrp="1"/>
          </p:cNvSpPr>
          <p:nvPr>
            <p:ph type="body" sz="quarter" idx="11" hasCustomPrompt="1"/>
          </p:nvPr>
        </p:nvSpPr>
        <p:spPr>
          <a:xfrm>
            <a:off x="1595500" y="4921031"/>
            <a:ext cx="3668486" cy="1441669"/>
          </a:xfrm>
          <a:prstGeom prst="rect">
            <a:avLst/>
          </a:prstGeom>
        </p:spPr>
        <p:txBody>
          <a:bodyPr lIns="0" tIns="0" rIns="0" bIns="0" anchor="t"/>
          <a:lstStyle>
            <a:lvl1pPr marL="0" indent="0" algn="l" defTabSz="609459" rtl="0" eaLnBrk="1" latinLnBrk="0" hangingPunct="1">
              <a:spcBef>
                <a:spcPct val="0"/>
              </a:spcBef>
              <a:buNone/>
              <a:defRPr lang="en-US" sz="1200" b="0" i="0" kern="1200" baseline="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 contact info</a:t>
            </a:r>
            <a:endParaRPr lang="en-US" dirty="0"/>
          </a:p>
        </p:txBody>
      </p:sp>
      <p:sp>
        <p:nvSpPr>
          <p:cNvPr id="11" name="Text Placeholder 3"/>
          <p:cNvSpPr>
            <a:spLocks noGrp="1"/>
          </p:cNvSpPr>
          <p:nvPr>
            <p:ph type="body" sz="quarter" idx="23"/>
          </p:nvPr>
        </p:nvSpPr>
        <p:spPr>
          <a:xfrm>
            <a:off x="6572524" y="4624531"/>
            <a:ext cx="3659387" cy="296500"/>
          </a:xfrm>
          <a:prstGeom prst="rect">
            <a:avLst/>
          </a:prstGeom>
        </p:spPr>
        <p:txBody>
          <a:bodyPr vert="horz" lIns="0" tIns="0" rIns="0" bIns="0"/>
          <a:lstStyle>
            <a:lvl1pPr marL="0" indent="0">
              <a:buFontTx/>
              <a:buNone/>
              <a:defRPr sz="1400" b="1" cap="none" baseline="0">
                <a:solidFill>
                  <a:srgbClr val="003569"/>
                </a:solidFill>
                <a:latin typeface="Arial"/>
                <a:cs typeface="Arial"/>
              </a:defRPr>
            </a:lvl1pPr>
          </a:lstStyle>
          <a:p>
            <a:pPr lvl="0"/>
            <a:endParaRPr lang="en-US" dirty="0"/>
          </a:p>
        </p:txBody>
      </p:sp>
      <p:sp>
        <p:nvSpPr>
          <p:cNvPr id="12" name="Text Placeholder 3"/>
          <p:cNvSpPr>
            <a:spLocks noGrp="1"/>
          </p:cNvSpPr>
          <p:nvPr>
            <p:ph type="body" sz="quarter" idx="24" hasCustomPrompt="1"/>
          </p:nvPr>
        </p:nvSpPr>
        <p:spPr>
          <a:xfrm>
            <a:off x="6567974" y="4921031"/>
            <a:ext cx="3668486" cy="1441669"/>
          </a:xfrm>
          <a:prstGeom prst="rect">
            <a:avLst/>
          </a:prstGeom>
        </p:spPr>
        <p:txBody>
          <a:bodyPr lIns="0" tIns="0" rIns="0" bIns="0" anchor="t"/>
          <a:lstStyle>
            <a:lvl1pPr marL="0" indent="0" algn="l" defTabSz="609459" rtl="0" eaLnBrk="1" latinLnBrk="0" hangingPunct="1">
              <a:spcBef>
                <a:spcPct val="0"/>
              </a:spcBef>
              <a:buNone/>
              <a:defRPr lang="en-US" sz="1200" b="0" i="0" kern="1200" baseline="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 contact info</a:t>
            </a:r>
            <a:endParaRPr lang="en-US" dirty="0"/>
          </a:p>
        </p:txBody>
      </p:sp>
      <p:sp>
        <p:nvSpPr>
          <p:cNvPr id="8" name="Picture Placeholder 13">
            <a:extLst>
              <a:ext uri="{FF2B5EF4-FFF2-40B4-BE49-F238E27FC236}">
                <a16:creationId xmlns:a16="http://schemas.microsoft.com/office/drawing/2014/main" id="{8C159DCD-0C7A-4F8D-878C-13B1DE898656}"/>
              </a:ext>
            </a:extLst>
          </p:cNvPr>
          <p:cNvSpPr>
            <a:spLocks noGrp="1"/>
          </p:cNvSpPr>
          <p:nvPr>
            <p:ph type="pic" sz="quarter" idx="14" hasCustomPrompt="1"/>
          </p:nvPr>
        </p:nvSpPr>
        <p:spPr>
          <a:xfrm>
            <a:off x="1595500" y="1795276"/>
            <a:ext cx="3668486" cy="2594489"/>
          </a:xfrm>
          <a:prstGeom prst="rect">
            <a:avLst/>
          </a:prstGeom>
        </p:spPr>
        <p:txBody>
          <a:bodyPr tIns="72000" anchor="t" anchorCtr="0"/>
          <a:lstStyle>
            <a:lvl1pPr marL="0" indent="0" algn="ctr">
              <a:buFontTx/>
              <a:buNone/>
              <a:defRPr>
                <a:solidFill>
                  <a:schemeClr val="bg1"/>
                </a:solidFill>
              </a:defRPr>
            </a:lvl1pPr>
          </a:lstStyle>
          <a:p>
            <a:r>
              <a:rPr lang="en-US" dirty="0" smtClean="0"/>
              <a:t>Drag picture to placeholder or click icon to add</a:t>
            </a:r>
            <a:endParaRPr lang="en-US" dirty="0"/>
          </a:p>
        </p:txBody>
      </p:sp>
      <p:sp>
        <p:nvSpPr>
          <p:cNvPr id="13" name="Picture Placeholder 13">
            <a:extLst>
              <a:ext uri="{FF2B5EF4-FFF2-40B4-BE49-F238E27FC236}">
                <a16:creationId xmlns:a16="http://schemas.microsoft.com/office/drawing/2014/main" id="{8C159DCD-0C7A-4F8D-878C-13B1DE898656}"/>
              </a:ext>
            </a:extLst>
          </p:cNvPr>
          <p:cNvSpPr>
            <a:spLocks noGrp="1"/>
          </p:cNvSpPr>
          <p:nvPr>
            <p:ph type="pic" sz="quarter" idx="25" hasCustomPrompt="1"/>
          </p:nvPr>
        </p:nvSpPr>
        <p:spPr>
          <a:xfrm>
            <a:off x="6567974" y="1795276"/>
            <a:ext cx="3668486" cy="2594489"/>
          </a:xfrm>
          <a:prstGeom prst="rect">
            <a:avLst/>
          </a:prstGeom>
        </p:spPr>
        <p:txBody>
          <a:bodyPr tIns="72000" anchor="t" anchorCtr="0"/>
          <a:lstStyle>
            <a:lvl1pPr marL="0" indent="0" algn="ctr">
              <a:buFontTx/>
              <a:buNone/>
              <a:defRPr>
                <a:solidFill>
                  <a:schemeClr val="bg1"/>
                </a:solidFill>
              </a:defRPr>
            </a:lvl1pPr>
          </a:lstStyle>
          <a:p>
            <a:r>
              <a:rPr lang="en-US" dirty="0" smtClean="0"/>
              <a:t>Drag picture to placeholder or click icon to add</a:t>
            </a:r>
            <a:endParaRPr lang="en-US" dirty="0"/>
          </a:p>
        </p:txBody>
      </p:sp>
      <p:sp>
        <p:nvSpPr>
          <p:cNvPr id="18" name="Slide Number Placeholder 6"/>
          <p:cNvSpPr txBox="1">
            <a:spLocks/>
          </p:cNvSpPr>
          <p:nvPr userDrawn="1"/>
        </p:nvSpPr>
        <p:spPr>
          <a:xfrm>
            <a:off x="10740516" y="6362700"/>
            <a:ext cx="1022858" cy="296451"/>
          </a:xfrm>
          <a:prstGeom prst="rect">
            <a:avLst/>
          </a:prstGeom>
        </p:spPr>
        <p:txBody>
          <a:bodyPr/>
          <a:lstStyle>
            <a:defPPr>
              <a:defRPr lang="en-US"/>
            </a:defPPr>
            <a:lvl1pPr marL="0" algn="r" defTabSz="914400" rtl="0" eaLnBrk="1" latinLnBrk="0" hangingPunct="1">
              <a:defRPr sz="10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BAEA0-22E1-463C-827F-19C1C0F82955}"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862037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4177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513812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837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706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0481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348964582"/>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Equipment">
    <p:spTree>
      <p:nvGrpSpPr>
        <p:cNvPr id="1" name=""/>
        <p:cNvGrpSpPr/>
        <p:nvPr/>
      </p:nvGrpSpPr>
      <p:grpSpPr>
        <a:xfrm>
          <a:off x="0" y="0"/>
          <a:ext cx="0" cy="0"/>
          <a:chOff x="0" y="0"/>
          <a:chExt cx="0" cy="0"/>
        </a:xfrm>
      </p:grpSpPr>
      <p:pic>
        <p:nvPicPr>
          <p:cNvPr id="8194" name="Picture 2" descr="C:\Users\ragnar.gudmundsson\Desktop\PowerPoint template\milli4.jp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r="13259"/>
          <a:stretch/>
        </p:blipFill>
        <p:spPr bwMode="auto">
          <a:xfrm>
            <a:off x="6234928" y="-10041"/>
            <a:ext cx="5957072" cy="686756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a:spLocks noGrp="1"/>
          </p:cNvSpPr>
          <p:nvPr>
            <p:ph type="subTitle" idx="1"/>
          </p:nvPr>
        </p:nvSpPr>
        <p:spPr>
          <a:xfrm>
            <a:off x="663692" y="4440238"/>
            <a:ext cx="5953009" cy="384521"/>
          </a:xfrm>
          <a:prstGeom prst="rect">
            <a:avLst/>
          </a:prstGeom>
        </p:spPr>
        <p:txBody>
          <a:bodyPr lIns="91422" tIns="45711" rIns="91422" bIns="45711"/>
          <a:lstStyle>
            <a:lvl1pPr marL="0" indent="0" algn="l">
              <a:buNone/>
              <a:defRPr sz="1600" b="0" i="0">
                <a:solidFill>
                  <a:srgbClr val="6D6E70"/>
                </a:solidFill>
                <a:latin typeface="Arial" panose="020B0604020202020204" pitchFamily="34" charset="0"/>
                <a:cs typeface="Arial" panose="020B0604020202020204" pitchFamily="34" charset="0"/>
              </a:defRPr>
            </a:lvl1pPr>
            <a:lvl2pPr marL="609443" indent="0" algn="ctr">
              <a:buNone/>
              <a:defRPr>
                <a:solidFill>
                  <a:schemeClr val="tx1">
                    <a:tint val="75000"/>
                  </a:schemeClr>
                </a:solidFill>
              </a:defRPr>
            </a:lvl2pPr>
            <a:lvl3pPr marL="1218900" indent="0" algn="ctr">
              <a:buNone/>
              <a:defRPr>
                <a:solidFill>
                  <a:schemeClr val="tx1">
                    <a:tint val="75000"/>
                  </a:schemeClr>
                </a:solidFill>
              </a:defRPr>
            </a:lvl3pPr>
            <a:lvl4pPr marL="1828346" indent="0" algn="ctr">
              <a:buNone/>
              <a:defRPr>
                <a:solidFill>
                  <a:schemeClr val="tx1">
                    <a:tint val="75000"/>
                  </a:schemeClr>
                </a:solidFill>
              </a:defRPr>
            </a:lvl4pPr>
            <a:lvl5pPr marL="2437798" indent="0" algn="ctr">
              <a:buNone/>
              <a:defRPr>
                <a:solidFill>
                  <a:schemeClr val="tx1">
                    <a:tint val="75000"/>
                  </a:schemeClr>
                </a:solidFill>
              </a:defRPr>
            </a:lvl5pPr>
            <a:lvl6pPr marL="3047240" indent="0" algn="ctr">
              <a:buNone/>
              <a:defRPr>
                <a:solidFill>
                  <a:schemeClr val="tx1">
                    <a:tint val="75000"/>
                  </a:schemeClr>
                </a:solidFill>
              </a:defRPr>
            </a:lvl6pPr>
            <a:lvl7pPr marL="3656683"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title"/>
          </p:nvPr>
        </p:nvSpPr>
        <p:spPr>
          <a:xfrm>
            <a:off x="663696" y="3203751"/>
            <a:ext cx="6080009" cy="948617"/>
          </a:xfrm>
          <a:prstGeom prst="rect">
            <a:avLst/>
          </a:prstGeom>
        </p:spPr>
        <p:txBody>
          <a:bodyPr lIns="91422" tIns="45711" rIns="91422" bIns="45711" anchor="b">
            <a:normAutofit/>
          </a:bodyPr>
          <a:lstStyle>
            <a:lvl1pPr>
              <a:defRPr sz="2667">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grpSp>
        <p:nvGrpSpPr>
          <p:cNvPr id="13" name="Group 12"/>
          <p:cNvGrpSpPr/>
          <p:nvPr userDrawn="1"/>
        </p:nvGrpSpPr>
        <p:grpSpPr>
          <a:xfrm>
            <a:off x="10369420" y="0"/>
            <a:ext cx="1822581" cy="6858000"/>
            <a:chOff x="7777063" y="-7531"/>
            <a:chExt cx="1366936" cy="5151031"/>
          </a:xfrm>
        </p:grpSpPr>
        <p:sp>
          <p:nvSpPr>
            <p:cNvPr id="14" name="Right Triangle 13"/>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userDrawn="1"/>
          </p:nvSpPr>
          <p:spPr>
            <a:xfrm>
              <a:off x="8920062" y="-7531"/>
              <a:ext cx="223937"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pic>
        <p:nvPicPr>
          <p:cNvPr id="10"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2" y="6160598"/>
            <a:ext cx="2228924" cy="31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49333"/>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Front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70759" cy="6958552"/>
          </a:xfrm>
          <a:prstGeom prst="rect">
            <a:avLst/>
          </a:prstGeom>
        </p:spPr>
      </p:pic>
      <p:sp>
        <p:nvSpPr>
          <p:cNvPr id="14" name="Text Placeholder 3"/>
          <p:cNvSpPr>
            <a:spLocks noGrp="1"/>
          </p:cNvSpPr>
          <p:nvPr>
            <p:ph type="body" sz="quarter" idx="11" hasCustomPrompt="1"/>
          </p:nvPr>
        </p:nvSpPr>
        <p:spPr>
          <a:xfrm>
            <a:off x="666273" y="4626144"/>
            <a:ext cx="6305817" cy="725096"/>
          </a:xfrm>
          <a:prstGeom prst="rect">
            <a:avLst/>
          </a:prstGeom>
        </p:spPr>
        <p:txBody>
          <a:bodyPr anchor="t"/>
          <a:lstStyle>
            <a:lvl1pPr marL="0" indent="0" algn="l" defTabSz="609585" rtl="0" eaLnBrk="1" latinLnBrk="0" hangingPunct="1">
              <a:spcBef>
                <a:spcPct val="0"/>
              </a:spcBef>
              <a:buNone/>
              <a:defRPr lang="en-US" sz="2667"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subtitle</a:t>
            </a:r>
          </a:p>
        </p:txBody>
      </p:sp>
      <p:sp>
        <p:nvSpPr>
          <p:cNvPr id="15" name="Text Placeholder 3"/>
          <p:cNvSpPr>
            <a:spLocks noGrp="1"/>
          </p:cNvSpPr>
          <p:nvPr>
            <p:ph type="body" sz="quarter" idx="12" hasCustomPrompt="1"/>
          </p:nvPr>
        </p:nvSpPr>
        <p:spPr>
          <a:xfrm>
            <a:off x="666273" y="2122245"/>
            <a:ext cx="6659812" cy="2384368"/>
          </a:xfrm>
          <a:prstGeom prst="rect">
            <a:avLst/>
          </a:prstGeom>
        </p:spPr>
        <p:txBody>
          <a:bodyPr anchor="b"/>
          <a:lstStyle>
            <a:lvl1pPr marL="0" indent="0" algn="l" defTabSz="609585" rtl="0" eaLnBrk="1" latinLnBrk="0" hangingPunct="1">
              <a:spcBef>
                <a:spcPct val="0"/>
              </a:spcBef>
              <a:buNone/>
              <a:defRPr lang="en-US" sz="5867"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title</a:t>
            </a:r>
          </a:p>
        </p:txBody>
      </p:sp>
      <p:pic>
        <p:nvPicPr>
          <p:cNvPr id="17" name="Picture 3" descr="C:\Users\ragnar.gudmundsson\Desktop\PowerPoint template\Komið\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75599" y="583317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6272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a:p>
        </p:txBody>
      </p:sp>
      <p:sp>
        <p:nvSpPr>
          <p:cNvPr id="3" name="Content Placeholder 2"/>
          <p:cNvSpPr>
            <a:spLocks noGrp="1"/>
          </p:cNvSpPr>
          <p:nvPr>
            <p:ph idx="1"/>
          </p:nvPr>
        </p:nvSpPr>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7" name="Slide Number Placeholder 6"/>
          <p:cNvSpPr>
            <a:spLocks noGrp="1"/>
          </p:cNvSpPr>
          <p:nvPr>
            <p:ph type="sldNum" sz="quarter" idx="10"/>
          </p:nvPr>
        </p:nvSpPr>
        <p:spPr/>
        <p:txBody>
          <a:bodyPr/>
          <a:lstStyle/>
          <a:p>
            <a:fld id="{2DBBAEA0-22E1-463C-827F-19C1C0F82955}" type="slidenum">
              <a:rPr lang="en-US"/>
              <a:pPr/>
              <a:t>‹#›</a:t>
            </a:fld>
            <a:endParaRPr lang="en-US" dirty="0"/>
          </a:p>
        </p:txBody>
      </p:sp>
    </p:spTree>
    <p:extLst>
      <p:ext uri="{BB962C8B-B14F-4D97-AF65-F5344CB8AC3E}">
        <p14:creationId xmlns:p14="http://schemas.microsoft.com/office/powerpoint/2010/main" val="39493048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86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spTree>
    <p:extLst>
      <p:ext uri="{BB962C8B-B14F-4D97-AF65-F5344CB8AC3E}">
        <p14:creationId xmlns:p14="http://schemas.microsoft.com/office/powerpoint/2010/main" val="3989308079"/>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89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sp>
        <p:nvSpPr>
          <p:cNvPr id="5"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spTree>
    <p:extLst>
      <p:ext uri="{BB962C8B-B14F-4D97-AF65-F5344CB8AC3E}">
        <p14:creationId xmlns:p14="http://schemas.microsoft.com/office/powerpoint/2010/main" val="26656110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19" name="think-cell Slide" r:id="rId5" imgW="359" imgH="360" progId="TCLayout.ActiveDocument.1">
                  <p:embed/>
                </p:oleObj>
              </mc:Choice>
              <mc:Fallback>
                <p:oleObj name="think-cell Slide" r:id="rId5" imgW="359" imgH="36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sp>
        <p:nvSpPr>
          <p:cNvPr id="3" name="Rectangle 2">
            <a:extLst>
              <a:ext uri="{FF2B5EF4-FFF2-40B4-BE49-F238E27FC236}">
                <a16:creationId xmlns:a16="http://schemas.microsoft.com/office/drawing/2014/main" id="{9C61235F-F29C-4B0E-8353-C913DFDD99E7}"/>
              </a:ext>
            </a:extLst>
          </p:cNvPr>
          <p:cNvSpPr/>
          <p:nvPr userDrawn="1"/>
        </p:nvSpPr>
        <p:spPr>
          <a:xfrm>
            <a:off x="0" y="-2"/>
            <a:ext cx="12192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10" name="Picture Placeholder 9">
            <a:extLst>
              <a:ext uri="{FF2B5EF4-FFF2-40B4-BE49-F238E27FC236}">
                <a16:creationId xmlns:a16="http://schemas.microsoft.com/office/drawing/2014/main" id="{D408C7AA-4851-4C59-B16C-E3D6FBE6ABA1}"/>
              </a:ext>
            </a:extLst>
          </p:cNvPr>
          <p:cNvSpPr>
            <a:spLocks noGrp="1"/>
          </p:cNvSpPr>
          <p:nvPr>
            <p:ph type="pic" sz="quarter" idx="13"/>
          </p:nvPr>
        </p:nvSpPr>
        <p:spPr>
          <a:xfrm>
            <a:off x="4708061" y="-2"/>
            <a:ext cx="7483939" cy="6858002"/>
          </a:xfrm>
          <a:custGeom>
            <a:avLst/>
            <a:gdLst>
              <a:gd name="connsiteX0" fmla="*/ 1506278 w 7483939"/>
              <a:gd name="connsiteY0" fmla="*/ 0 h 6858002"/>
              <a:gd name="connsiteX1" fmla="*/ 6388219 w 7483939"/>
              <a:gd name="connsiteY1" fmla="*/ 0 h 6858002"/>
              <a:gd name="connsiteX2" fmla="*/ 6388219 w 7483939"/>
              <a:gd name="connsiteY2" fmla="*/ 2 h 6858002"/>
              <a:gd name="connsiteX3" fmla="*/ 7483938 w 7483939"/>
              <a:gd name="connsiteY3" fmla="*/ 2 h 6858002"/>
              <a:gd name="connsiteX4" fmla="*/ 7483939 w 7483939"/>
              <a:gd name="connsiteY4" fmla="*/ 2 h 6858002"/>
              <a:gd name="connsiteX5" fmla="*/ 7483939 w 7483939"/>
              <a:gd name="connsiteY5" fmla="*/ 6858002 h 6858002"/>
              <a:gd name="connsiteX6" fmla="*/ 7481535 w 7483939"/>
              <a:gd name="connsiteY6" fmla="*/ 6858002 h 6858002"/>
              <a:gd name="connsiteX7" fmla="*/ 4881941 w 7483939"/>
              <a:gd name="connsiteY7" fmla="*/ 6858002 h 6858002"/>
              <a:gd name="connsiteX8" fmla="*/ 4808319 w 7483939"/>
              <a:gd name="connsiteY8" fmla="*/ 6858002 h 6858002"/>
              <a:gd name="connsiteX9" fmla="*/ 2324039 w 7483939"/>
              <a:gd name="connsiteY9" fmla="*/ 6858002 h 6858002"/>
              <a:gd name="connsiteX10" fmla="*/ 0 w 7483939"/>
              <a:gd name="connsiteY10"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3939" h="6858002">
                <a:moveTo>
                  <a:pt x="1506278" y="0"/>
                </a:moveTo>
                <a:lnTo>
                  <a:pt x="6388219" y="0"/>
                </a:lnTo>
                <a:lnTo>
                  <a:pt x="6388219" y="2"/>
                </a:lnTo>
                <a:lnTo>
                  <a:pt x="7483938" y="2"/>
                </a:lnTo>
                <a:lnTo>
                  <a:pt x="7483939" y="2"/>
                </a:lnTo>
                <a:lnTo>
                  <a:pt x="7483939" y="6858002"/>
                </a:lnTo>
                <a:lnTo>
                  <a:pt x="7481535" y="6858002"/>
                </a:lnTo>
                <a:lnTo>
                  <a:pt x="4881941" y="6858002"/>
                </a:lnTo>
                <a:lnTo>
                  <a:pt x="4808319" y="6858002"/>
                </a:lnTo>
                <a:lnTo>
                  <a:pt x="2324039" y="6858002"/>
                </a:lnTo>
                <a:lnTo>
                  <a:pt x="0" y="6858002"/>
                </a:lnTo>
                <a:close/>
              </a:path>
            </a:pathLst>
          </a:custGeom>
          <a:solidFill>
            <a:schemeClr val="accent6"/>
          </a:solidFill>
          <a:ln>
            <a:noFill/>
          </a:ln>
        </p:spPr>
        <p:txBody>
          <a:bodyPr wrap="square" tIns="972000" anchor="ctr" anchorCtr="0">
            <a:noAutofit/>
          </a:bodyPr>
          <a:lstStyle>
            <a:lvl1pPr marL="0" indent="0" algn="ctr">
              <a:buNone/>
              <a:defRPr>
                <a:solidFill>
                  <a:srgbClr val="003569"/>
                </a:solidFill>
              </a:defRPr>
            </a:lvl1pPr>
          </a:lstStyle>
          <a:p>
            <a:r>
              <a:rPr lang="en-US" dirty="0" smtClean="0"/>
              <a:t>Click icon to add picture</a:t>
            </a:r>
            <a:endParaRPr lang="en-US" dirty="0"/>
          </a:p>
        </p:txBody>
      </p:sp>
      <p:sp>
        <p:nvSpPr>
          <p:cNvPr id="2" name="Title 1"/>
          <p:cNvSpPr>
            <a:spLocks noGrp="1"/>
          </p:cNvSpPr>
          <p:nvPr>
            <p:ph type="ctrTitle" hasCustomPrompt="1"/>
          </p:nvPr>
        </p:nvSpPr>
        <p:spPr>
          <a:xfrm>
            <a:off x="652463" y="2780928"/>
            <a:ext cx="3607333" cy="1836960"/>
          </a:xfrm>
          <a:prstGeom prst="rect">
            <a:avLst/>
          </a:prstGeom>
        </p:spPr>
        <p:txBody>
          <a:bodyPr anchor="t" anchorCtr="0"/>
          <a:lstStyle>
            <a:lvl1pPr algn="l">
              <a:defRPr sz="2400" b="1" cap="none" baseline="0">
                <a:solidFill>
                  <a:srgbClr val="003569"/>
                </a:solidFill>
              </a:defRPr>
            </a:lvl1pPr>
          </a:lstStyle>
          <a:p>
            <a:r>
              <a:rPr lang="en-US" dirty="0" smtClean="0"/>
              <a:t>Click to write thank you and goodbye</a:t>
            </a:r>
            <a:endParaRPr lang="en-US" dirty="0"/>
          </a:p>
        </p:txBody>
      </p:sp>
      <p:pic>
        <p:nvPicPr>
          <p:cNvPr id="9" name="ADVANCED FOOD PROCESSING"/>
          <p:cNvPicPr>
            <a:picLocks noChangeAspect="1"/>
          </p:cNvPicPr>
          <p:nvPr userDrawn="1"/>
        </p:nvPicPr>
        <p:blipFill rotWithShape="1">
          <a:blip r:embed="rId7"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pic>
        <p:nvPicPr>
          <p:cNvPr id="1938642493" name="image" descr="{&quot;templafy&quot;:{&quot;id&quot;:&quot;ab7fdb98-d000-4c2e-91f7-8bac35bcd26d&quot;}}"/>
          <p:cNvPicPr>
            <a:picLocks noChangeAspect="1"/>
          </p:cNvPicPr>
          <p:nvPr/>
        </p:nvPicPr>
        <p:blipFill>
          <a:blip r:embed="rId8">
            <a:extLst/>
          </a:blip>
          <a:stretch>
            <a:fillRect/>
          </a:stretch>
        </p:blipFill>
        <p:spPr>
          <a:xfrm>
            <a:off x="346089" y="203200"/>
            <a:ext cx="1749600" cy="417281"/>
          </a:xfrm>
          <a:prstGeom prst="rect">
            <a:avLst/>
          </a:prstGeom>
        </p:spPr>
      </p:pic>
      <p:sp>
        <p:nvSpPr>
          <p:cNvPr id="8" name="Slide Number Placeholder 6">
            <a:extLst>
              <a:ext uri="{FF2B5EF4-FFF2-40B4-BE49-F238E27FC236}">
                <a16:creationId xmlns:a16="http://schemas.microsoft.com/office/drawing/2014/main" id="{82E052EA-C13B-414C-872C-0705692837D6}"/>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678136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10209"/>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40520"/>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91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cxnSp>
        <p:nvCxnSpPr>
          <p:cNvPr id="10" name="Straight Connector 9"/>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98709"/>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1828800"/>
            <a:ext cx="2542129" cy="4584745"/>
          </a:xfrm>
          <a:prstGeom prst="rect">
            <a:avLst/>
          </a:prstGeom>
        </p:spPr>
        <p:txBody>
          <a:bodyPr lIns="121896" tIns="60948" rIns="121896" bIns="60948"/>
          <a:lstStyle>
            <a:lvl1pPr marL="198438" indent="-198438">
              <a:buSzPct val="100000"/>
              <a:defRPr sz="1400" b="0" i="0">
                <a:solidFill>
                  <a:schemeClr val="tx1"/>
                </a:solidFill>
                <a:latin typeface="Arial" panose="020B0604020202020204" pitchFamily="34" charset="0"/>
                <a:cs typeface="Arial" panose="020B0604020202020204" pitchFamily="34" charset="0"/>
              </a:defRPr>
            </a:lvl1pPr>
            <a:lvl2pPr marL="485775" indent="-222250">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733425" indent="-239713">
              <a:buSzPct val="100000"/>
              <a:defRPr sz="1400">
                <a:solidFill>
                  <a:schemeClr val="tx1"/>
                </a:solidFill>
                <a:latin typeface="Arial" panose="020B0604020202020204" pitchFamily="34" charset="0"/>
                <a:cs typeface="Arial" panose="020B0604020202020204" pitchFamily="34" charset="0"/>
              </a:defRPr>
            </a:lvl3pPr>
            <a:lvl4pPr marL="1173163" indent="-358775">
              <a:buSzPct val="100000"/>
              <a:buFont typeface="Arial" panose="020B0604020202020204" pitchFamily="34" charset="0"/>
              <a:buChar char="-"/>
              <a:tabLst>
                <a:tab pos="1112838" algn="l"/>
              </a:tabLst>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spTree>
    <p:extLst>
      <p:ext uri="{BB962C8B-B14F-4D97-AF65-F5344CB8AC3E}">
        <p14:creationId xmlns:p14="http://schemas.microsoft.com/office/powerpoint/2010/main" val="3644330901"/>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73372"/>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45914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08"/>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204349673"/>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s-I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Click to edit Master subtitle style</a:t>
            </a:r>
            <a:endParaRPr lang="en-US"/>
          </a:p>
        </p:txBody>
      </p:sp>
      <p:sp>
        <p:nvSpPr>
          <p:cNvPr id="4" name="Date Placeholder 3"/>
          <p:cNvSpPr>
            <a:spLocks noGrp="1"/>
          </p:cNvSpPr>
          <p:nvPr>
            <p:ph type="dt" sz="half" idx="10"/>
          </p:nvPr>
        </p:nvSpPr>
        <p:spPr/>
        <p:txBody>
          <a:bodyPr/>
          <a:lstStyle/>
          <a:p>
            <a:fld id="{BC1708B7-C89B-3B46-93BD-2C1EB76AA9EC}" type="datetimeFigureOut">
              <a:rPr lang="en-US">
                <a:solidFill>
                  <a:srgbClr val="000000"/>
                </a:solidFill>
              </a:rPr>
              <a:pPr/>
              <a:t>3/10/2020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10767316" y="6401154"/>
            <a:ext cx="1016000" cy="321391"/>
          </a:xfrm>
          <a:prstGeom prst="rect">
            <a:avLst/>
          </a:prstGeom>
        </p:spPr>
        <p:txBody>
          <a:bodyPr/>
          <a:lstStyle/>
          <a:p>
            <a:fld id="{57BCA82F-DEBC-7649-95FD-90BF5510A6F0}"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0560197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0993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GB"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38737322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200" b="0" i="0" kern="1200" cap="none"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35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p:cNvSpPr>
            <a:spLocks noGrp="1"/>
          </p:cNvSpPr>
          <p:nvPr>
            <p:ph type="body" sz="quarter" idx="13" hasCustomPrompt="1"/>
          </p:nvPr>
        </p:nvSpPr>
        <p:spPr>
          <a:xfrm>
            <a:off x="666275" y="1396802"/>
            <a:ext cx="6659812" cy="725096"/>
          </a:xfrm>
          <a:prstGeom prst="rect">
            <a:avLst/>
          </a:prstGeom>
        </p:spPr>
        <p:txBody>
          <a:bodyPr lIns="121896" tIns="60948" rIns="121896" bIns="60948" anchor="b"/>
          <a:lstStyle>
            <a:lvl1pPr marL="0" marR="0" indent="0" algn="l" defTabSz="609459" rtl="0" eaLnBrk="1" fontAlgn="auto" latinLnBrk="0" hangingPunct="1">
              <a:lnSpc>
                <a:spcPct val="100000"/>
              </a:lnSpc>
              <a:spcBef>
                <a:spcPct val="0"/>
              </a:spcBef>
              <a:spcAft>
                <a:spcPts val="0"/>
              </a:spcAft>
              <a:buClr>
                <a:srgbClr val="1C3867"/>
              </a:buClr>
              <a:buSzPct val="60000"/>
              <a:buFont typeface="Arial"/>
              <a:buNone/>
              <a:tabLst/>
              <a:defRPr lang="en-US" sz="2600" b="1"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609459" rtl="0" eaLnBrk="1" fontAlgn="auto" latinLnBrk="0" hangingPunct="1">
              <a:lnSpc>
                <a:spcPct val="100000"/>
              </a:lnSpc>
              <a:spcBef>
                <a:spcPct val="0"/>
              </a:spcBef>
              <a:spcAft>
                <a:spcPts val="0"/>
              </a:spcAft>
              <a:buClr>
                <a:srgbClr val="1C3867"/>
              </a:buClr>
              <a:buSzPct val="60000"/>
              <a:buFont typeface="Arial"/>
              <a:buNone/>
              <a:tabLst/>
              <a:defRPr/>
            </a:pPr>
            <a:r>
              <a:rPr lang="en-US" dirty="0" smtClean="0"/>
              <a:t>#</a:t>
            </a:r>
            <a:r>
              <a:rPr lang="is-IS" sz="2600" b="1" dirty="0" smtClean="0"/>
              <a:t> |</a:t>
            </a:r>
            <a:r>
              <a:rPr lang="en-US" dirty="0" smtClean="0"/>
              <a:t> </a:t>
            </a:r>
          </a:p>
        </p:txBody>
      </p:sp>
    </p:spTree>
    <p:extLst>
      <p:ext uri="{BB962C8B-B14F-4D97-AF65-F5344CB8AC3E}">
        <p14:creationId xmlns:p14="http://schemas.microsoft.com/office/powerpoint/2010/main" val="36773337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43" name="think-cell Slide" r:id="rId5" imgW="359" imgH="360" progId="TCLayout.ActiveDocument.1">
                  <p:embed/>
                </p:oleObj>
              </mc:Choice>
              <mc:Fallback>
                <p:oleObj name="think-cell Slide" r:id="rId5" imgW="359" imgH="36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10" y="0"/>
            <a:ext cx="12370759" cy="6958552"/>
          </a:xfrm>
          <a:prstGeom prst="rect">
            <a:avLst/>
          </a:prstGeom>
        </p:spPr>
      </p:pic>
      <p:sp>
        <p:nvSpPr>
          <p:cNvPr id="14" name="Title 1"/>
          <p:cNvSpPr>
            <a:spLocks noGrp="1"/>
          </p:cNvSpPr>
          <p:nvPr>
            <p:ph type="ctrTitle" hasCustomPrompt="1"/>
          </p:nvPr>
        </p:nvSpPr>
        <p:spPr>
          <a:xfrm>
            <a:off x="6564313" y="2780928"/>
            <a:ext cx="3675062" cy="1836960"/>
          </a:xfrm>
          <a:prstGeom prst="rect">
            <a:avLst/>
          </a:prstGeom>
        </p:spPr>
        <p:txBody>
          <a:bodyPr anchor="t" anchorCtr="0"/>
          <a:lstStyle>
            <a:lvl1pPr algn="l">
              <a:defRPr sz="2400" b="1" cap="none" baseline="0">
                <a:solidFill>
                  <a:schemeClr val="bg1"/>
                </a:solidFill>
              </a:defRPr>
            </a:lvl1pPr>
          </a:lstStyle>
          <a:p>
            <a:r>
              <a:rPr lang="en-US" dirty="0" smtClean="0"/>
              <a:t>Click to write thank you and goodbye</a:t>
            </a:r>
            <a:endParaRPr lang="en-US" dirty="0"/>
          </a:p>
        </p:txBody>
      </p:sp>
      <p:pic>
        <p:nvPicPr>
          <p:cNvPr id="2063942641" name="image" descr="{&quot;templafy&quot;:{&quot;id&quot;:&quot;92e1c317-02cd-4eeb-9f59-bbe4be0b7dcb&quot;}}"/>
          <p:cNvPicPr>
            <a:picLocks noChangeAspect="1"/>
          </p:cNvPicPr>
          <p:nvPr/>
        </p:nvPicPr>
        <p:blipFill>
          <a:blip r:embed="rId8">
            <a:extLst/>
          </a:blip>
          <a:stretch>
            <a:fillRect/>
          </a:stretch>
        </p:blipFill>
        <p:spPr>
          <a:xfrm>
            <a:off x="346089" y="203200"/>
            <a:ext cx="1749600" cy="417281"/>
          </a:xfrm>
          <a:prstGeom prst="rect">
            <a:avLst/>
          </a:prstGeom>
        </p:spPr>
      </p:pic>
      <p:sp>
        <p:nvSpPr>
          <p:cNvPr id="5" name="Slide Number Placeholder 6">
            <a:extLst>
              <a:ext uri="{FF2B5EF4-FFF2-40B4-BE49-F238E27FC236}">
                <a16:creationId xmlns:a16="http://schemas.microsoft.com/office/drawing/2014/main" id="{D4249396-E7E1-4986-B2BF-F7BD97F21F1D}"/>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17742283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096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577069"/>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Only logo">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14748711"/>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987" name="think-cell Slide" r:id="rId5" imgW="216" imgH="216" progId="TCLayout.ActiveDocument.1">
                  <p:embed/>
                </p:oleObj>
              </mc:Choice>
              <mc:Fallback>
                <p:oleObj name="think-cell Slide" r:id="rId5" imgW="216" imgH="216"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Rectangle 11" hidden="1"/>
          <p:cNvSpPr/>
          <p:nvPr userDrawn="1">
            <p:custDataLst>
              <p:tags r:id="rId3"/>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ct val="0"/>
              </a:spcBef>
              <a:spcAft>
                <a:spcPct val="0"/>
              </a:spcAft>
            </a:pPr>
            <a:endParaRPr lang="en-US" b="1" dirty="0">
              <a:solidFill>
                <a:srgbClr val="FFFFFF"/>
              </a:solidFill>
              <a:cs typeface="Arial" panose="020B0604020202020204" pitchFamily="34" charset="0"/>
              <a:sym typeface="Arial" panose="020B0604020202020204" pitchFamily="34" charset="0"/>
            </a:endParaRPr>
          </a:p>
        </p:txBody>
      </p:sp>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a:pPr/>
              <a:t>‹#›</a:t>
            </a:fld>
            <a:endParaRPr dirty="0"/>
          </a:p>
        </p:txBody>
      </p:sp>
    </p:spTree>
    <p:extLst>
      <p:ext uri="{BB962C8B-B14F-4D97-AF65-F5344CB8AC3E}">
        <p14:creationId xmlns:p14="http://schemas.microsoft.com/office/powerpoint/2010/main" val="136148227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030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7C129-388B-ED4E-8E66-B0CB618A95BE}"/>
              </a:ext>
            </a:extLst>
          </p:cNvPr>
          <p:cNvSpPr>
            <a:spLocks noGrp="1"/>
          </p:cNvSpPr>
          <p:nvPr>
            <p:ph type="dt" sz="half" idx="10"/>
          </p:nvPr>
        </p:nvSpPr>
        <p:spPr/>
        <p:txBody>
          <a:bodyPr/>
          <a:lstStyle/>
          <a:p>
            <a:fld id="{C5FFD9CB-4BEF-7F4A-921B-342CBBFDE6A1}" type="datetimeFigureOut">
              <a:rPr lang="en-US" smtClean="0"/>
              <a:t>3/10/2020</a:t>
            </a:fld>
            <a:endParaRPr lang="en-US"/>
          </a:p>
        </p:txBody>
      </p:sp>
      <p:sp>
        <p:nvSpPr>
          <p:cNvPr id="3" name="Footer Placeholder 2">
            <a:extLst>
              <a:ext uri="{FF2B5EF4-FFF2-40B4-BE49-F238E27FC236}">
                <a16:creationId xmlns:a16="http://schemas.microsoft.com/office/drawing/2014/main" id="{40C3BA88-1082-E040-9707-AF263531E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557B3-B6C5-914D-B418-2F21859D924A}"/>
              </a:ext>
            </a:extLst>
          </p:cNvPr>
          <p:cNvSpPr>
            <a:spLocks noGrp="1"/>
          </p:cNvSpPr>
          <p:nvPr>
            <p:ph type="sldNum" sz="quarter" idx="12"/>
          </p:nvPr>
        </p:nvSpPr>
        <p:spPr/>
        <p:txBody>
          <a:bodyPr/>
          <a:lstStyle/>
          <a:p>
            <a:fld id="{76316C15-4D59-684A-B976-0717A492D4A0}" type="slidenum">
              <a:rPr lang="en-US" smtClean="0"/>
              <a:t>‹#›</a:t>
            </a:fld>
            <a:endParaRPr lang="en-US"/>
          </a:p>
        </p:txBody>
      </p:sp>
    </p:spTree>
    <p:extLst>
      <p:ext uri="{BB962C8B-B14F-4D97-AF65-F5344CB8AC3E}">
        <p14:creationId xmlns:p14="http://schemas.microsoft.com/office/powerpoint/2010/main" val="37273839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3197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67" name="think-cell Slide" r:id="rId5" imgW="359" imgH="360" progId="TCLayout.ActiveDocument.1">
                  <p:embed/>
                </p:oleObj>
              </mc:Choice>
              <mc:Fallback>
                <p:oleObj name="think-cell Slide" r:id="rId5" imgW="359" imgH="36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sp>
        <p:nvSpPr>
          <p:cNvPr id="3" name="Title 2">
            <a:extLst>
              <a:ext uri="{FF2B5EF4-FFF2-40B4-BE49-F238E27FC236}">
                <a16:creationId xmlns:a16="http://schemas.microsoft.com/office/drawing/2014/main" id="{4B1EB9C5-74E1-49E4-9427-9CAB3B4BB053}"/>
              </a:ext>
            </a:extLst>
          </p:cNvPr>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11"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27128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B1FA1-883C-4EE2-85F7-9943B5DC3B11}"/>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6" name="Slide Number Placeholder 6"/>
          <p:cNvSpPr>
            <a:spLocks noGrp="1"/>
          </p:cNvSpPr>
          <p:nvPr>
            <p:ph type="sldNum" sz="quarter" idx="10"/>
          </p:nvPr>
        </p:nvSpPr>
        <p:spPr>
          <a:xfrm>
            <a:off x="10740516" y="6362700"/>
            <a:ext cx="1022858" cy="296451"/>
          </a:xfrm>
          <a:prstGeom prst="rect">
            <a:avLst/>
          </a:prstGeom>
        </p:spPr>
        <p:txBody>
          <a:bodyPr/>
          <a:lstStyle>
            <a:lvl1pPr algn="r">
              <a:defRPr sz="1000">
                <a:solidFill>
                  <a:srgbClr val="333333"/>
                </a:solidFill>
              </a:defRPr>
            </a:lvl1pPr>
          </a:lstStyle>
          <a:p>
            <a:fld id="{2DBBAEA0-22E1-463C-827F-19C1C0F82955}" type="slidenum">
              <a:rPr lang="en-US" smtClean="0"/>
              <a:pPr/>
              <a:t>‹#›</a:t>
            </a:fld>
            <a:endParaRPr lang="en-US" dirty="0"/>
          </a:p>
        </p:txBody>
      </p:sp>
      <p:pic>
        <p:nvPicPr>
          <p:cNvPr id="437739952" name="image" descr="{&quot;templafy&quot;:{&quot;id&quot;:&quot;49933969-93b3-4e15-b4f7-ade18d7525b9&quot;}}"/>
          <p:cNvPicPr>
            <a:picLocks noChangeAspect="1"/>
          </p:cNvPicPr>
          <p:nvPr/>
        </p:nvPicPr>
        <p:blipFill>
          <a:blip r:embed="rId2">
            <a:extLst/>
          </a:blip>
          <a:stretch>
            <a:fillRect/>
          </a:stretch>
        </p:blipFill>
        <p:spPr>
          <a:xfrm>
            <a:off x="10098000" y="195427"/>
            <a:ext cx="1749600" cy="417281"/>
          </a:xfrm>
          <a:prstGeom prst="rect">
            <a:avLst/>
          </a:prstGeom>
        </p:spPr>
      </p:pic>
    </p:spTree>
    <p:extLst>
      <p:ext uri="{BB962C8B-B14F-4D97-AF65-F5344CB8AC3E}">
        <p14:creationId xmlns:p14="http://schemas.microsoft.com/office/powerpoint/2010/main" val="32265398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91"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70732670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771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4156151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pter sli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39"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Blue shape"/>
          <p:cNvSpPr/>
          <p:nvPr userDrawn="1"/>
        </p:nvSpPr>
        <p:spPr>
          <a:xfrm>
            <a:off x="10386352" y="752"/>
            <a:ext cx="1810800" cy="6857247"/>
          </a:xfrm>
          <a:custGeom>
            <a:avLst/>
            <a:gdLst>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1538675 w 2035721"/>
              <a:gd name="connsiteY0" fmla="*/ 19878 h 6858000"/>
              <a:gd name="connsiteX1" fmla="*/ 2035721 w 2035721"/>
              <a:gd name="connsiteY1" fmla="*/ 0 h 6858000"/>
              <a:gd name="connsiteX2" fmla="*/ 2035721 w 2035721"/>
              <a:gd name="connsiteY2" fmla="*/ 6858000 h 6858000"/>
              <a:gd name="connsiteX3" fmla="*/ 0 w 2035721"/>
              <a:gd name="connsiteY3" fmla="*/ 6858000 h 6858000"/>
              <a:gd name="connsiteX4" fmla="*/ 1538675 w 2035721"/>
              <a:gd name="connsiteY4" fmla="*/ 19878 h 6858000"/>
              <a:gd name="connsiteX0" fmla="*/ 1541254 w 2035721"/>
              <a:gd name="connsiteY0" fmla="*/ 0 h 6858109"/>
              <a:gd name="connsiteX1" fmla="*/ 2035721 w 2035721"/>
              <a:gd name="connsiteY1" fmla="*/ 109 h 6858109"/>
              <a:gd name="connsiteX2" fmla="*/ 2035721 w 2035721"/>
              <a:gd name="connsiteY2" fmla="*/ 6858109 h 6858109"/>
              <a:gd name="connsiteX3" fmla="*/ 0 w 2035721"/>
              <a:gd name="connsiteY3" fmla="*/ 6858109 h 6858109"/>
              <a:gd name="connsiteX4" fmla="*/ 1541254 w 2035721"/>
              <a:gd name="connsiteY4" fmla="*/ 0 h 6858109"/>
              <a:gd name="connsiteX0" fmla="*/ 1523647 w 2018114"/>
              <a:gd name="connsiteY0" fmla="*/ 0 h 6858109"/>
              <a:gd name="connsiteX1" fmla="*/ 2018114 w 2018114"/>
              <a:gd name="connsiteY1" fmla="*/ 109 h 6858109"/>
              <a:gd name="connsiteX2" fmla="*/ 2018114 w 2018114"/>
              <a:gd name="connsiteY2" fmla="*/ 6858109 h 6858109"/>
              <a:gd name="connsiteX3" fmla="*/ 0 w 2018114"/>
              <a:gd name="connsiteY3" fmla="*/ 6858109 h 6858109"/>
              <a:gd name="connsiteX4" fmla="*/ 1523647 w 2018114"/>
              <a:gd name="connsiteY4" fmla="*/ 0 h 6858109"/>
              <a:gd name="connsiteX0" fmla="*/ 1523647 w 2018114"/>
              <a:gd name="connsiteY0" fmla="*/ 0 h 6861521"/>
              <a:gd name="connsiteX1" fmla="*/ 2018114 w 2018114"/>
              <a:gd name="connsiteY1" fmla="*/ 3521 h 6861521"/>
              <a:gd name="connsiteX2" fmla="*/ 2018114 w 2018114"/>
              <a:gd name="connsiteY2" fmla="*/ 6861521 h 6861521"/>
              <a:gd name="connsiteX3" fmla="*/ 0 w 2018114"/>
              <a:gd name="connsiteY3" fmla="*/ 6861521 h 6861521"/>
              <a:gd name="connsiteX4" fmla="*/ 1523647 w 2018114"/>
              <a:gd name="connsiteY4" fmla="*/ 0 h 6861521"/>
              <a:gd name="connsiteX0" fmla="*/ 1697583 w 2018114"/>
              <a:gd name="connsiteY0" fmla="*/ 0 h 6871253"/>
              <a:gd name="connsiteX1" fmla="*/ 2018114 w 2018114"/>
              <a:gd name="connsiteY1" fmla="*/ 13253 h 6871253"/>
              <a:gd name="connsiteX2" fmla="*/ 2018114 w 2018114"/>
              <a:gd name="connsiteY2" fmla="*/ 6871253 h 6871253"/>
              <a:gd name="connsiteX3" fmla="*/ 0 w 2018114"/>
              <a:gd name="connsiteY3" fmla="*/ 6871253 h 6871253"/>
              <a:gd name="connsiteX4" fmla="*/ 1697583 w 2018114"/>
              <a:gd name="connsiteY4" fmla="*/ 0 h 6871253"/>
              <a:gd name="connsiteX0" fmla="*/ 1697583 w 2018114"/>
              <a:gd name="connsiteY0" fmla="*/ 0 h 6866010"/>
              <a:gd name="connsiteX1" fmla="*/ 2018114 w 2018114"/>
              <a:gd name="connsiteY1" fmla="*/ 8010 h 6866010"/>
              <a:gd name="connsiteX2" fmla="*/ 2018114 w 2018114"/>
              <a:gd name="connsiteY2" fmla="*/ 6866010 h 6866010"/>
              <a:gd name="connsiteX3" fmla="*/ 0 w 2018114"/>
              <a:gd name="connsiteY3" fmla="*/ 6866010 h 6866010"/>
              <a:gd name="connsiteX4" fmla="*/ 1697583 w 2018114"/>
              <a:gd name="connsiteY4" fmla="*/ 0 h 6866010"/>
              <a:gd name="connsiteX0" fmla="*/ 1697583 w 2018114"/>
              <a:gd name="connsiteY0" fmla="*/ 0 h 6866010"/>
              <a:gd name="connsiteX1" fmla="*/ 2018114 w 2018114"/>
              <a:gd name="connsiteY1" fmla="*/ 8010 h 6866010"/>
              <a:gd name="connsiteX2" fmla="*/ 2018114 w 2018114"/>
              <a:gd name="connsiteY2" fmla="*/ 6866010 h 6866010"/>
              <a:gd name="connsiteX3" fmla="*/ 0 w 2018114"/>
              <a:gd name="connsiteY3" fmla="*/ 6866010 h 6866010"/>
              <a:gd name="connsiteX4" fmla="*/ 1697583 w 2018114"/>
              <a:gd name="connsiteY4" fmla="*/ 0 h 6866010"/>
              <a:gd name="connsiteX0" fmla="*/ 1691727 w 2018114"/>
              <a:gd name="connsiteY0" fmla="*/ 0 h 6863389"/>
              <a:gd name="connsiteX1" fmla="*/ 2018114 w 2018114"/>
              <a:gd name="connsiteY1" fmla="*/ 5389 h 6863389"/>
              <a:gd name="connsiteX2" fmla="*/ 2018114 w 2018114"/>
              <a:gd name="connsiteY2" fmla="*/ 6863389 h 6863389"/>
              <a:gd name="connsiteX3" fmla="*/ 0 w 2018114"/>
              <a:gd name="connsiteY3" fmla="*/ 6863389 h 6863389"/>
              <a:gd name="connsiteX4" fmla="*/ 1691727 w 2018114"/>
              <a:gd name="connsiteY4" fmla="*/ 0 h 6863389"/>
              <a:gd name="connsiteX0" fmla="*/ 1691727 w 2021042"/>
              <a:gd name="connsiteY0" fmla="*/ 0 h 6863389"/>
              <a:gd name="connsiteX1" fmla="*/ 2021042 w 2021042"/>
              <a:gd name="connsiteY1" fmla="*/ 2767 h 6863389"/>
              <a:gd name="connsiteX2" fmla="*/ 2018114 w 2021042"/>
              <a:gd name="connsiteY2" fmla="*/ 6863389 h 6863389"/>
              <a:gd name="connsiteX3" fmla="*/ 0 w 2021042"/>
              <a:gd name="connsiteY3" fmla="*/ 6863389 h 6863389"/>
              <a:gd name="connsiteX4" fmla="*/ 1691727 w 2021042"/>
              <a:gd name="connsiteY4" fmla="*/ 0 h 6863389"/>
              <a:gd name="connsiteX0" fmla="*/ 1694655 w 2021042"/>
              <a:gd name="connsiteY0" fmla="*/ 0 h 6860768"/>
              <a:gd name="connsiteX1" fmla="*/ 2021042 w 2021042"/>
              <a:gd name="connsiteY1" fmla="*/ 146 h 6860768"/>
              <a:gd name="connsiteX2" fmla="*/ 2018114 w 2021042"/>
              <a:gd name="connsiteY2" fmla="*/ 6860768 h 6860768"/>
              <a:gd name="connsiteX3" fmla="*/ 0 w 2021042"/>
              <a:gd name="connsiteY3" fmla="*/ 6860768 h 6860768"/>
              <a:gd name="connsiteX4" fmla="*/ 1694655 w 2021042"/>
              <a:gd name="connsiteY4" fmla="*/ 0 h 6860768"/>
              <a:gd name="connsiteX0" fmla="*/ 1691727 w 2018114"/>
              <a:gd name="connsiteY0" fmla="*/ 0 h 6860768"/>
              <a:gd name="connsiteX1" fmla="*/ 2018114 w 2018114"/>
              <a:gd name="connsiteY1" fmla="*/ 146 h 6860768"/>
              <a:gd name="connsiteX2" fmla="*/ 2015186 w 2018114"/>
              <a:gd name="connsiteY2" fmla="*/ 6860768 h 6860768"/>
              <a:gd name="connsiteX3" fmla="*/ 0 w 2018114"/>
              <a:gd name="connsiteY3" fmla="*/ 6860768 h 6860768"/>
              <a:gd name="connsiteX4" fmla="*/ 1691727 w 2018114"/>
              <a:gd name="connsiteY4" fmla="*/ 0 h 686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114" h="6860768">
                <a:moveTo>
                  <a:pt x="1691727" y="0"/>
                </a:moveTo>
                <a:lnTo>
                  <a:pt x="2018114" y="146"/>
                </a:lnTo>
                <a:lnTo>
                  <a:pt x="2015186" y="6860768"/>
                </a:lnTo>
                <a:lnTo>
                  <a:pt x="0" y="6860768"/>
                </a:lnTo>
                <a:lnTo>
                  <a:pt x="1691727" y="0"/>
                </a:lnTo>
                <a:close/>
              </a:path>
            </a:pathLst>
          </a:custGeom>
          <a:solidFill>
            <a:srgbClr val="003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
          <p:cNvSpPr>
            <a:spLocks noGrp="1"/>
          </p:cNvSpPr>
          <p:nvPr>
            <p:ph type="pic" sz="quarter" idx="13"/>
          </p:nvPr>
        </p:nvSpPr>
        <p:spPr>
          <a:xfrm>
            <a:off x="6312024" y="-1"/>
            <a:ext cx="5599806" cy="6861600"/>
          </a:xfrm>
          <a:prstGeom prst="parallelogram">
            <a:avLst>
              <a:gd name="adj" fmla="val 27243"/>
            </a:avLst>
          </a:prstGeom>
          <a:solidFill>
            <a:srgbClr val="C5C5C5"/>
          </a:solidFill>
          <a:ln>
            <a:noFill/>
          </a:ln>
        </p:spPr>
        <p:txBody>
          <a:bodyPr tIns="972000" anchor="ctr" anchorCtr="0"/>
          <a:lstStyle>
            <a:lvl1pPr marL="0" indent="0" algn="ctr">
              <a:buNone/>
              <a:defRPr>
                <a:solidFill>
                  <a:srgbClr val="003569"/>
                </a:solidFill>
              </a:defRPr>
            </a:lvl1pPr>
          </a:lstStyle>
          <a:p>
            <a:r>
              <a:rPr lang="en-US" dirty="0"/>
              <a:t>Click icon to add picture</a:t>
            </a:r>
            <a:endParaRPr lang="en-US"/>
          </a:p>
        </p:txBody>
      </p:sp>
      <p:sp>
        <p:nvSpPr>
          <p:cNvPr id="2" name="Title 1"/>
          <p:cNvSpPr>
            <a:spLocks noGrp="1"/>
          </p:cNvSpPr>
          <p:nvPr>
            <p:ph type="ctrTitle"/>
          </p:nvPr>
        </p:nvSpPr>
        <p:spPr>
          <a:xfrm>
            <a:off x="758861" y="1265944"/>
            <a:ext cx="5748302" cy="650888"/>
          </a:xfrm>
        </p:spPr>
        <p:txBody>
          <a:bodyPr anchor="t" anchorCtr="0"/>
          <a:lstStyle>
            <a:lvl1pPr algn="l">
              <a:defRPr sz="3600" b="0"/>
            </a:lvl1pPr>
          </a:lstStyle>
          <a:p>
            <a:r>
              <a:rPr lang="en-US" dirty="0"/>
              <a:t>Click to edit Master title style</a:t>
            </a:r>
            <a:endParaRPr lang="en-US"/>
          </a:p>
        </p:txBody>
      </p:sp>
      <p:sp>
        <p:nvSpPr>
          <p:cNvPr id="3" name="Subtitle 2"/>
          <p:cNvSpPr>
            <a:spLocks noGrp="1"/>
          </p:cNvSpPr>
          <p:nvPr>
            <p:ph type="subTitle" idx="1"/>
          </p:nvPr>
        </p:nvSpPr>
        <p:spPr>
          <a:xfrm>
            <a:off x="758861" y="2115194"/>
            <a:ext cx="5625171" cy="3798082"/>
          </a:xfrm>
        </p:spPr>
        <p:txBody>
          <a:bodyPr/>
          <a:lstStyle>
            <a:lvl1pPr marL="457200" indent="-457200" algn="l">
              <a:buClr>
                <a:srgbClr val="003569"/>
              </a:buClr>
              <a:buFont typeface="+mj-lt"/>
              <a:buAutoNum type="arabicParenR"/>
              <a:defRPr sz="21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a:p>
        </p:txBody>
      </p:sp>
      <p:pic>
        <p:nvPicPr>
          <p:cNvPr id="2064434077" name="LogoMarelLarge"/>
          <p:cNvPicPr>
            <a:picLocks noChangeAspect="1"/>
          </p:cNvPicPr>
          <p:nvPr/>
        </p:nvPicPr>
        <p:blipFill>
          <a:blip r:embed="rId6">
            <a:extLst/>
          </a:blip>
          <a:stretch>
            <a:fillRect/>
          </a:stretch>
        </p:blipFill>
        <p:spPr>
          <a:xfrm>
            <a:off x="511200" y="342000"/>
            <a:ext cx="1749600" cy="417281"/>
          </a:xfrm>
          <a:prstGeom prst="rect">
            <a:avLst/>
          </a:prstGeom>
        </p:spPr>
      </p:pic>
      <p:sp>
        <p:nvSpPr>
          <p:cNvPr id="22" name="White overlay 30%"/>
          <p:cNvSpPr>
            <a:spLocks noGrp="1"/>
          </p:cNvSpPr>
          <p:nvPr>
            <p:ph type="body" sz="quarter" idx="14" hasCustomPrompt="1"/>
          </p:nvPr>
        </p:nvSpPr>
        <p:spPr>
          <a:xfrm>
            <a:off x="6312024" y="0"/>
            <a:ext cx="3312368" cy="6858000"/>
          </a:xfrm>
          <a:prstGeom prst="parallelogram">
            <a:avLst>
              <a:gd name="adj" fmla="val 45927"/>
            </a:avLst>
          </a:prstGeom>
          <a:blipFill>
            <a:blip r:embed="rId7"/>
            <a:stretch>
              <a:fillRect/>
            </a:stretch>
          </a:blipFill>
        </p:spPr>
        <p:txBody>
          <a:bodyPr/>
          <a:lstStyle>
            <a:lvl1pPr marL="0" indent="0">
              <a:buNone/>
              <a:defRPr sz="100">
                <a:solidFill>
                  <a:schemeClr val="bg1"/>
                </a:solidFill>
              </a:defRPr>
            </a:lvl1pPr>
          </a:lstStyle>
          <a:p>
            <a:pPr lvl="0"/>
            <a:r>
              <a:rPr lang="en-US" dirty="0"/>
              <a:t>.</a:t>
            </a:r>
            <a:endParaRPr lang="en-US"/>
          </a:p>
        </p:txBody>
      </p:sp>
      <p:sp>
        <p:nvSpPr>
          <p:cNvPr id="12" name="Slide Number Placeholder 11" hidden="1"/>
          <p:cNvSpPr>
            <a:spLocks noGrp="1"/>
          </p:cNvSpPr>
          <p:nvPr>
            <p:ph type="sldNum" sz="quarter" idx="15"/>
          </p:nvPr>
        </p:nvSpPr>
        <p:spPr>
          <a:xfrm>
            <a:off x="10740516" y="6363511"/>
            <a:ext cx="1022858" cy="362313"/>
          </a:xfrm>
          <a:prstGeom prst="rect">
            <a:avLst/>
          </a:prstGeom>
        </p:spPr>
        <p:txBody>
          <a:bodyPr/>
          <a:lstStyle>
            <a:lvl1pPr>
              <a:defRPr>
                <a:solidFill>
                  <a:srgbClr val="003569"/>
                </a:solidFill>
              </a:defRPr>
            </a:lvl1pPr>
          </a:lstStyle>
          <a:p>
            <a:fld id="{2DBBAEA0-22E1-463C-827F-19C1C0F82955}" type="slidenum">
              <a:rPr lang="en-US"/>
              <a:pPr/>
              <a:t>‹#›</a:t>
            </a:fld>
            <a:endParaRPr lang="en-US" dirty="0"/>
          </a:p>
        </p:txBody>
      </p:sp>
      <p:pic>
        <p:nvPicPr>
          <p:cNvPr id="10" name="ADVANCED FOOD PROCESSING"/>
          <p:cNvPicPr>
            <a:picLocks noChangeAspect="1"/>
          </p:cNvPicPr>
          <p:nvPr userDrawn="1"/>
        </p:nvPicPr>
        <p:blipFill rotWithShape="1">
          <a:blip r:embed="rId8"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spTree>
    <p:extLst>
      <p:ext uri="{BB962C8B-B14F-4D97-AF65-F5344CB8AC3E}">
        <p14:creationId xmlns:p14="http://schemas.microsoft.com/office/powerpoint/2010/main" val="857294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2333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3"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2" name="Title 1"/>
          <p:cNvSpPr>
            <a:spLocks noGrp="1"/>
          </p:cNvSpPr>
          <p:nvPr>
            <p:ph type="ctrTitle"/>
          </p:nvPr>
        </p:nvSpPr>
        <p:spPr>
          <a:xfrm>
            <a:off x="5920465" y="1220788"/>
            <a:ext cx="5842909" cy="2732476"/>
          </a:xfrm>
          <a:prstGeom prst="rect">
            <a:avLst/>
          </a:prstGeom>
        </p:spPr>
        <p:txBody>
          <a:bodyPr lIns="0" tIns="0" rIns="0" bIns="0" anchor="b"/>
          <a:lstStyle>
            <a:lvl1pPr algn="l">
              <a:defRPr sz="3200" b="1" cap="none" baseline="0">
                <a:solidFill>
                  <a:schemeClr val="bg1"/>
                </a:solidFill>
              </a:defRPr>
            </a:lvl1pPr>
          </a:lstStyle>
          <a:p>
            <a:endParaRPr lang="en-US" dirty="0"/>
          </a:p>
        </p:txBody>
      </p:sp>
      <p:sp>
        <p:nvSpPr>
          <p:cNvPr id="14" name="Text Placeholder 3"/>
          <p:cNvSpPr>
            <a:spLocks noGrp="1"/>
          </p:cNvSpPr>
          <p:nvPr>
            <p:ph type="body" sz="quarter" idx="11" hasCustomPrompt="1"/>
          </p:nvPr>
        </p:nvSpPr>
        <p:spPr>
          <a:xfrm>
            <a:off x="5919336" y="4208953"/>
            <a:ext cx="5844040" cy="725096"/>
          </a:xfrm>
          <a:prstGeom prst="rect">
            <a:avLst/>
          </a:prstGeom>
        </p:spPr>
        <p:txBody>
          <a:bodyPr anchor="t"/>
          <a:lstStyle>
            <a:lvl1pPr marL="0" indent="0" algn="l" defTabSz="609585" rtl="0" eaLnBrk="1" latinLnBrk="0" hangingPunct="1">
              <a:spcBef>
                <a:spcPct val="0"/>
              </a:spcBef>
              <a:buNone/>
              <a:defRPr lang="en-US" sz="1600" b="0" i="0" kern="1200" cap="none"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cxnSp>
        <p:nvCxnSpPr>
          <p:cNvPr id="10" name="Straight Connector 9"/>
          <p:cNvCxnSpPr>
            <a:cxnSpLocks/>
          </p:cNvCxnSpPr>
          <p:nvPr userDrawn="1"/>
        </p:nvCxnSpPr>
        <p:spPr>
          <a:xfrm flipV="1">
            <a:off x="5919336" y="4077072"/>
            <a:ext cx="5842800" cy="10372"/>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554148686" name="image" descr="{&quot;templafy&quot;:{&quot;id&quot;:&quot;068be3cd-8512-49be-ab56-b4ccf83956ea&quot;}}"/>
          <p:cNvPicPr>
            <a:picLocks noChangeAspect="1"/>
          </p:cNvPicPr>
          <p:nvPr/>
        </p:nvPicPr>
        <p:blipFill>
          <a:blip r:embed="rId7">
            <a:extLst/>
          </a:blip>
          <a:stretch>
            <a:fillRect/>
          </a:stretch>
        </p:blipFill>
        <p:spPr>
          <a:xfrm>
            <a:off x="346089" y="203200"/>
            <a:ext cx="1749600" cy="417281"/>
          </a:xfrm>
          <a:prstGeom prst="rect">
            <a:avLst/>
          </a:prstGeom>
        </p:spPr>
      </p:pic>
      <p:sp>
        <p:nvSpPr>
          <p:cNvPr id="8" name="Slide Number Placeholder 6">
            <a:extLst>
              <a:ext uri="{FF2B5EF4-FFF2-40B4-BE49-F238E27FC236}">
                <a16:creationId xmlns:a16="http://schemas.microsoft.com/office/drawing/2014/main" id="{FD667F66-58AA-4AEE-BBC0-70F94CC6608A}"/>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607290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ly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19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2703022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22"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170177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246"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378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8917684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94270"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2715392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67079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28765179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5278312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08"/>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2007"/>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278168395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sz="2400"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588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87" name="think-cell Slide" r:id="rId4" imgW="359" imgH="360" progId="TCLayout.ActiveDocument.1">
                  <p:embed/>
                </p:oleObj>
              </mc:Choice>
              <mc:Fallback>
                <p:oleObj name="think-cell Slide" r:id="rId4" imgW="359" imgH="36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E417D45B-6D87-4B8F-95BC-1B2A6C79515A}"/>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8" name="Title 1"/>
          <p:cNvSpPr>
            <a:spLocks noGrp="1"/>
          </p:cNvSpPr>
          <p:nvPr>
            <p:ph type="ctrTitle"/>
          </p:nvPr>
        </p:nvSpPr>
        <p:spPr>
          <a:xfrm>
            <a:off x="669495" y="1412776"/>
            <a:ext cx="5738204" cy="2154408"/>
          </a:xfrm>
          <a:prstGeom prst="rect">
            <a:avLst/>
          </a:prstGeom>
        </p:spPr>
        <p:txBody>
          <a:bodyPr lIns="0" tIns="0" rIns="0" bIns="0" anchor="b">
            <a:normAutofit/>
          </a:bodyPr>
          <a:lstStyle>
            <a:lvl1pPr algn="l">
              <a:defRPr sz="3200" b="1" cap="none" baseline="0"/>
            </a:lvl1pPr>
          </a:lstStyle>
          <a:p>
            <a:endParaRPr lang="en-US" dirty="0"/>
          </a:p>
        </p:txBody>
      </p:sp>
      <p:sp>
        <p:nvSpPr>
          <p:cNvPr id="3" name="Subtitle 2"/>
          <p:cNvSpPr>
            <a:spLocks noGrp="1"/>
          </p:cNvSpPr>
          <p:nvPr>
            <p:ph type="subTitle" idx="1" hasCustomPrompt="1"/>
          </p:nvPr>
        </p:nvSpPr>
        <p:spPr>
          <a:xfrm>
            <a:off x="659396" y="3649569"/>
            <a:ext cx="5748303" cy="807880"/>
          </a:xfrm>
          <a:prstGeom prst="rect">
            <a:avLst/>
          </a:prstGeom>
        </p:spPr>
        <p:txBody>
          <a:bodyPr/>
          <a:lstStyle>
            <a:lvl1pPr marL="0" indent="0" algn="l">
              <a:buClr>
                <a:srgbClr val="003569"/>
              </a:buClr>
              <a:buFontTx/>
              <a:buNone/>
              <a:defRPr sz="16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a:t>
            </a:r>
            <a:endParaRPr lang="en-US" dirty="0"/>
          </a:p>
        </p:txBody>
      </p:sp>
      <p:sp>
        <p:nvSpPr>
          <p:cNvPr id="9" name="Picture Placeholder 8">
            <a:extLst>
              <a:ext uri="{FF2B5EF4-FFF2-40B4-BE49-F238E27FC236}">
                <a16:creationId xmlns:a16="http://schemas.microsoft.com/office/drawing/2014/main" id="{7108ED9C-1AFD-4DF5-8D00-6DD919AF00C4}"/>
              </a:ext>
            </a:extLst>
          </p:cNvPr>
          <p:cNvSpPr>
            <a:spLocks noGrp="1"/>
          </p:cNvSpPr>
          <p:nvPr>
            <p:ph type="pic" sz="quarter" idx="13"/>
          </p:nvPr>
        </p:nvSpPr>
        <p:spPr>
          <a:xfrm>
            <a:off x="6312024" y="-1"/>
            <a:ext cx="5885128" cy="6861600"/>
          </a:xfrm>
          <a:custGeom>
            <a:avLst/>
            <a:gdLst>
              <a:gd name="connsiteX0" fmla="*/ 1525555 w 5885128"/>
              <a:gd name="connsiteY0" fmla="*/ 0 h 6861600"/>
              <a:gd name="connsiteX1" fmla="*/ 5599806 w 5885128"/>
              <a:gd name="connsiteY1" fmla="*/ 0 h 6861600"/>
              <a:gd name="connsiteX2" fmla="*/ 5599806 w 5885128"/>
              <a:gd name="connsiteY2" fmla="*/ 1 h 6861600"/>
              <a:gd name="connsiteX3" fmla="*/ 5879976 w 5885128"/>
              <a:gd name="connsiteY3" fmla="*/ 1 h 6861600"/>
              <a:gd name="connsiteX4" fmla="*/ 5879976 w 5885128"/>
              <a:gd name="connsiteY4" fmla="*/ 897 h 6861600"/>
              <a:gd name="connsiteX5" fmla="*/ 5885128 w 5885128"/>
              <a:gd name="connsiteY5" fmla="*/ 899 h 6861600"/>
              <a:gd name="connsiteX6" fmla="*/ 5882501 w 5885128"/>
              <a:gd name="connsiteY6" fmla="*/ 6858000 h 6861600"/>
              <a:gd name="connsiteX7" fmla="*/ 5879976 w 5885128"/>
              <a:gd name="connsiteY7" fmla="*/ 6858000 h 6861600"/>
              <a:gd name="connsiteX8" fmla="*/ 5879976 w 5885128"/>
              <a:gd name="connsiteY8" fmla="*/ 6858001 h 6861600"/>
              <a:gd name="connsiteX9" fmla="*/ 4075051 w 5885128"/>
              <a:gd name="connsiteY9" fmla="*/ 6858001 h 6861600"/>
              <a:gd name="connsiteX10" fmla="*/ 4074251 w 5885128"/>
              <a:gd name="connsiteY10" fmla="*/ 6861600 h 6861600"/>
              <a:gd name="connsiteX11" fmla="*/ 0 w 5885128"/>
              <a:gd name="connsiteY1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28" h="6861600">
                <a:moveTo>
                  <a:pt x="1525555" y="0"/>
                </a:moveTo>
                <a:lnTo>
                  <a:pt x="5599806" y="0"/>
                </a:lnTo>
                <a:lnTo>
                  <a:pt x="5599806" y="1"/>
                </a:lnTo>
                <a:lnTo>
                  <a:pt x="5879976" y="1"/>
                </a:lnTo>
                <a:lnTo>
                  <a:pt x="5879976" y="897"/>
                </a:lnTo>
                <a:lnTo>
                  <a:pt x="5885128" y="899"/>
                </a:lnTo>
                <a:lnTo>
                  <a:pt x="5882501" y="6858000"/>
                </a:lnTo>
                <a:lnTo>
                  <a:pt x="5879976" y="6858000"/>
                </a:lnTo>
                <a:lnTo>
                  <a:pt x="5879976" y="6858001"/>
                </a:lnTo>
                <a:lnTo>
                  <a:pt x="4075051" y="6858001"/>
                </a:lnTo>
                <a:lnTo>
                  <a:pt x="4074251"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dirty="0" smtClean="0"/>
              <a:t>Click icon to add picture</a:t>
            </a:r>
            <a:endParaRPr lang="en-US" dirty="0"/>
          </a:p>
        </p:txBody>
      </p:sp>
      <p:pic>
        <p:nvPicPr>
          <p:cNvPr id="10" name="ADVANCED FOOD PROCESSING"/>
          <p:cNvPicPr>
            <a:picLocks noChangeAspect="1"/>
          </p:cNvPicPr>
          <p:nvPr userDrawn="1"/>
        </p:nvPicPr>
        <p:blipFill rotWithShape="1">
          <a:blip r:embed="rId6"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pic>
        <p:nvPicPr>
          <p:cNvPr id="1409358595" name="image" descr="{&quot;templafy&quot;:{&quot;id&quot;:&quot;03bb064b-7ea3-4b83-864e-580daf1066b7&quot;}}"/>
          <p:cNvPicPr>
            <a:picLocks noChangeAspect="1"/>
          </p:cNvPicPr>
          <p:nvPr/>
        </p:nvPicPr>
        <p:blipFill>
          <a:blip r:embed="rId7">
            <a:extLst/>
          </a:blip>
          <a:stretch>
            <a:fillRect/>
          </a:stretch>
        </p:blipFill>
        <p:spPr>
          <a:xfrm>
            <a:off x="346089" y="203200"/>
            <a:ext cx="1749600" cy="417281"/>
          </a:xfrm>
          <a:prstGeom prst="rect">
            <a:avLst/>
          </a:prstGeom>
        </p:spPr>
      </p:pic>
      <p:sp>
        <p:nvSpPr>
          <p:cNvPr id="11" name="Slide Number Placeholder 6">
            <a:extLst>
              <a:ext uri="{FF2B5EF4-FFF2-40B4-BE49-F238E27FC236}">
                <a16:creationId xmlns:a16="http://schemas.microsoft.com/office/drawing/2014/main" id="{DA100691-19F7-463A-8902-8A64D4E1BFE6}"/>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29685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47655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94131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1255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sz="2400"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83987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68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sz="2400"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sz="2400"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40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95294"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41967065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8437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3144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Only logo">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0689193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_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11"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EA81B213-17A4-4AC2-BB8B-12235C64A7A0}"/>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p:cNvSpPr>
            <a:spLocks noGrp="1"/>
          </p:cNvSpPr>
          <p:nvPr>
            <p:ph type="ctrTitle"/>
          </p:nvPr>
        </p:nvSpPr>
        <p:spPr>
          <a:xfrm>
            <a:off x="669495" y="1412776"/>
            <a:ext cx="5738204" cy="2154408"/>
          </a:xfrm>
          <a:prstGeom prst="rect">
            <a:avLst/>
          </a:prstGeom>
        </p:spPr>
        <p:txBody>
          <a:bodyPr lIns="0" tIns="0" rIns="0" bIns="0" anchor="b">
            <a:normAutofit/>
          </a:bodyPr>
          <a:lstStyle>
            <a:lvl1pPr algn="l">
              <a:defRPr sz="3200" b="1" cap="none" baseline="0"/>
            </a:lvl1pPr>
          </a:lstStyle>
          <a:p>
            <a:endParaRPr lang="en-US" dirty="0"/>
          </a:p>
        </p:txBody>
      </p:sp>
      <p:sp>
        <p:nvSpPr>
          <p:cNvPr id="9" name="Subtitle 2"/>
          <p:cNvSpPr>
            <a:spLocks noGrp="1"/>
          </p:cNvSpPr>
          <p:nvPr>
            <p:ph type="subTitle" idx="1" hasCustomPrompt="1"/>
          </p:nvPr>
        </p:nvSpPr>
        <p:spPr>
          <a:xfrm>
            <a:off x="659396" y="3649569"/>
            <a:ext cx="5748303" cy="807880"/>
          </a:xfrm>
          <a:prstGeom prst="rect">
            <a:avLst/>
          </a:prstGeom>
        </p:spPr>
        <p:txBody>
          <a:bodyPr/>
          <a:lstStyle>
            <a:lvl1pPr marL="0" indent="0" algn="l">
              <a:buClr>
                <a:srgbClr val="003569"/>
              </a:buClr>
              <a:buFontTx/>
              <a:buNone/>
              <a:defRPr sz="16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a:t>
            </a:r>
            <a:endParaRPr lang="en-US" dirty="0"/>
          </a:p>
        </p:txBody>
      </p:sp>
      <p:pic>
        <p:nvPicPr>
          <p:cNvPr id="10" name="ADVANCED FOOD PROCESSING"/>
          <p:cNvPicPr>
            <a:picLocks noChangeAspect="1"/>
          </p:cNvPicPr>
          <p:nvPr userDrawn="1"/>
        </p:nvPicPr>
        <p:blipFill rotWithShape="1">
          <a:blip r:embed="rId7" cstate="hqprint">
            <a:extLst>
              <a:ext uri="{28A0092B-C50C-407E-A947-70E740481C1C}">
                <a14:useLocalDpi xmlns:a14="http://schemas.microsoft.com/office/drawing/2010/main" val="0"/>
              </a:ext>
            </a:extLst>
          </a:blip>
          <a:srcRect l="712" r="1"/>
          <a:stretch/>
        </p:blipFill>
        <p:spPr>
          <a:xfrm>
            <a:off x="0" y="6253200"/>
            <a:ext cx="1826820" cy="234000"/>
          </a:xfrm>
          <a:prstGeom prst="rect">
            <a:avLst/>
          </a:prstGeom>
        </p:spPr>
      </p:pic>
      <p:pic>
        <p:nvPicPr>
          <p:cNvPr id="1802525014" name="image" descr="{&quot;templafy&quot;:{&quot;id&quot;:&quot;27b3a927-33a3-4331-aa8e-fadbf333c9c1&quot;}}"/>
          <p:cNvPicPr>
            <a:picLocks noChangeAspect="1"/>
          </p:cNvPicPr>
          <p:nvPr/>
        </p:nvPicPr>
        <p:blipFill>
          <a:blip r:embed="rId8">
            <a:extLst/>
          </a:blip>
          <a:stretch>
            <a:fillRect/>
          </a:stretch>
        </p:blipFill>
        <p:spPr>
          <a:xfrm>
            <a:off x="346089" y="203200"/>
            <a:ext cx="1749600" cy="417281"/>
          </a:xfrm>
          <a:prstGeom prst="rect">
            <a:avLst/>
          </a:prstGeom>
        </p:spPr>
      </p:pic>
      <p:sp>
        <p:nvSpPr>
          <p:cNvPr id="13" name="Slide Number Placeholder 6">
            <a:extLst>
              <a:ext uri="{FF2B5EF4-FFF2-40B4-BE49-F238E27FC236}">
                <a16:creationId xmlns:a16="http://schemas.microsoft.com/office/drawing/2014/main" id="{7CAE6D86-3077-4F57-8F10-5047B2FCBECB}"/>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1806424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31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032585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342"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97717221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95502928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98366"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Tree>
    <p:extLst>
      <p:ext uri="{BB962C8B-B14F-4D97-AF65-F5344CB8AC3E}">
        <p14:creationId xmlns:p14="http://schemas.microsoft.com/office/powerpoint/2010/main" val="150980501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53789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128970882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05695590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2966"/>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8879"/>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276925515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08755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058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able of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35"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39A0567-7386-4250-9D84-C62C15D0F3AD}"/>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9395" y="1808820"/>
            <a:ext cx="5904918" cy="732048"/>
          </a:xfrm>
          <a:prstGeom prst="rect">
            <a:avLst/>
          </a:prstGeom>
        </p:spPr>
        <p:txBody>
          <a:bodyPr lIns="0" tIns="0" rIns="0" bIns="0"/>
          <a:lstStyle>
            <a:lvl1pPr>
              <a:defRPr sz="2400" b="1" cap="none" baseline="0">
                <a:solidFill>
                  <a:schemeClr val="accent1"/>
                </a:solidFill>
              </a:defRPr>
            </a:lvl1pPr>
          </a:lstStyle>
          <a:p>
            <a:endParaRPr lang="en-US" noProof="0" dirty="0"/>
          </a:p>
        </p:txBody>
      </p:sp>
      <p:sp>
        <p:nvSpPr>
          <p:cNvPr id="7" name="Text Placeholder 2"/>
          <p:cNvSpPr>
            <a:spLocks noGrp="1"/>
          </p:cNvSpPr>
          <p:nvPr>
            <p:ph type="body" sz="quarter" idx="13" hasCustomPrompt="1"/>
          </p:nvPr>
        </p:nvSpPr>
        <p:spPr>
          <a:xfrm>
            <a:off x="659397" y="2708920"/>
            <a:ext cx="5436603" cy="3653780"/>
          </a:xfrm>
          <a:prstGeom prst="rect">
            <a:avLst/>
          </a:prstGeom>
        </p:spPr>
        <p:txBody>
          <a:bodyPr/>
          <a:lstStyle>
            <a:lvl1pPr marL="342900" indent="-342900">
              <a:spcBef>
                <a:spcPts val="1200"/>
              </a:spcBef>
              <a:spcAft>
                <a:spcPts val="0"/>
              </a:spcAft>
              <a:buFont typeface="+mj-lt"/>
              <a:buAutoNum type="arabicPeriod"/>
              <a:defRPr sz="1600" b="0">
                <a:solidFill>
                  <a:schemeClr val="tx1"/>
                </a:solidFill>
              </a:defRPr>
            </a:lvl1pPr>
            <a:lvl2pPr marL="342900" indent="-342900">
              <a:spcBef>
                <a:spcPts val="1200"/>
              </a:spcBef>
              <a:spcAft>
                <a:spcPts val="0"/>
              </a:spcAft>
              <a:buClr>
                <a:schemeClr val="accent1"/>
              </a:buClr>
              <a:buFont typeface="+mj-lt"/>
              <a:buAutoNum type="arabicPeriod"/>
              <a:defRPr sz="1600" b="0"/>
            </a:lvl2pPr>
            <a:lvl3pPr marL="342900" indent="-342900">
              <a:spcBef>
                <a:spcPts val="1200"/>
              </a:spcBef>
              <a:spcAft>
                <a:spcPts val="0"/>
              </a:spcAft>
              <a:buClr>
                <a:schemeClr val="accent1"/>
              </a:buClr>
              <a:buFont typeface="+mj-lt"/>
              <a:buAutoNum type="arabicPeriod"/>
              <a:defRPr sz="1600" b="0"/>
            </a:lvl3pPr>
            <a:lvl4pPr marL="342900" indent="-342900">
              <a:spcBef>
                <a:spcPts val="1200"/>
              </a:spcBef>
              <a:buClr>
                <a:schemeClr val="accent1"/>
              </a:buClr>
              <a:buFont typeface="+mj-lt"/>
              <a:buAutoNum type="arabicPeriod"/>
              <a:defRPr sz="1600" b="0"/>
            </a:lvl4pPr>
            <a:lvl5pPr marL="342900" indent="-342900">
              <a:spcBef>
                <a:spcPts val="1200"/>
              </a:spcBef>
              <a:spcAft>
                <a:spcPts val="0"/>
              </a:spcAft>
              <a:buClr>
                <a:schemeClr val="accent1"/>
              </a:buClr>
              <a:buFont typeface="+mj-lt"/>
              <a:buAutoNum type="arabicPeriod"/>
              <a:defRPr sz="1600" b="0"/>
            </a:lvl5pPr>
            <a:lvl6pPr marL="342900" indent="-342900">
              <a:spcBef>
                <a:spcPts val="1200"/>
              </a:spcBef>
              <a:spcAft>
                <a:spcPts val="0"/>
              </a:spcAft>
              <a:buClr>
                <a:schemeClr val="accent1"/>
              </a:buClr>
              <a:buFont typeface="+mj-lt"/>
              <a:buAutoNum type="arabicPeriod"/>
              <a:defRPr sz="1600" b="0"/>
            </a:lvl6pPr>
            <a:lvl7pPr marL="342900" indent="-342900">
              <a:spcBef>
                <a:spcPts val="1200"/>
              </a:spcBef>
              <a:spcAft>
                <a:spcPts val="0"/>
              </a:spcAft>
              <a:buClr>
                <a:schemeClr val="accent1"/>
              </a:buClr>
              <a:buFont typeface="+mj-lt"/>
              <a:buAutoNum type="arabicPeriod"/>
              <a:defRPr sz="1600" b="0"/>
            </a:lvl7pPr>
            <a:lvl8pPr marL="342900" indent="-342900">
              <a:spcBef>
                <a:spcPts val="1200"/>
              </a:spcBef>
              <a:buClr>
                <a:schemeClr val="accent1"/>
              </a:buClr>
              <a:buFont typeface="+mj-lt"/>
              <a:buAutoNum type="arabicPeriod"/>
              <a:defRPr sz="1600" b="0" i="0">
                <a:solidFill>
                  <a:schemeClr val="tx1"/>
                </a:solidFill>
              </a:defRPr>
            </a:lvl8pPr>
            <a:lvl9pPr marL="342900" indent="-342900">
              <a:spcBef>
                <a:spcPts val="1200"/>
              </a:spcBef>
              <a:spcAft>
                <a:spcPts val="0"/>
              </a:spcAft>
              <a:buClr>
                <a:schemeClr val="accent1"/>
              </a:buClr>
              <a:buFont typeface="+mj-lt"/>
              <a:buAutoNum type="arabicPeriod"/>
              <a:defRPr sz="1600" b="0" i="0">
                <a:solidFill>
                  <a:schemeClr val="tx1"/>
                </a:solidFill>
              </a:defRPr>
            </a:lvl9pPr>
          </a:lstStyle>
          <a:p>
            <a:pPr lvl="0"/>
            <a:r>
              <a:rPr lang="en-US" noProof="0" dirty="0" smtClean="0"/>
              <a:t>Click to add text</a:t>
            </a:r>
            <a:endParaRPr lang="en-US" noProof="0" dirty="0"/>
          </a:p>
        </p:txBody>
      </p:sp>
      <p:pic>
        <p:nvPicPr>
          <p:cNvPr id="1422188789" name="image" descr="{&quot;templafy&quot;:{&quot;id&quot;:&quot;7135d4fa-4a95-48c9-accd-0a1e0feae3bf&quot;}}"/>
          <p:cNvPicPr>
            <a:picLocks noChangeAspect="1"/>
          </p:cNvPicPr>
          <p:nvPr/>
        </p:nvPicPr>
        <p:blipFill>
          <a:blip r:embed="rId7">
            <a:extLst/>
          </a:blip>
          <a:stretch>
            <a:fillRect/>
          </a:stretch>
        </p:blipFill>
        <p:spPr>
          <a:xfrm>
            <a:off x="346089" y="203200"/>
            <a:ext cx="1749600" cy="417281"/>
          </a:xfrm>
          <a:prstGeom prst="rect">
            <a:avLst/>
          </a:prstGeom>
        </p:spPr>
      </p:pic>
      <p:sp>
        <p:nvSpPr>
          <p:cNvPr id="10" name="Slide Number Placeholder 6">
            <a:extLst>
              <a:ext uri="{FF2B5EF4-FFF2-40B4-BE49-F238E27FC236}">
                <a16:creationId xmlns:a16="http://schemas.microsoft.com/office/drawing/2014/main" id="{29955EA7-8A4A-4DA7-92C6-DE68B615A83F}"/>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206463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58857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3608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7258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925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68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99390"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109518752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illi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9887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Front_slide">
    <p:spTree>
      <p:nvGrpSpPr>
        <p:cNvPr id="1" name=""/>
        <p:cNvGrpSpPr/>
        <p:nvPr/>
      </p:nvGrpSpPr>
      <p:grpSpPr>
        <a:xfrm>
          <a:off x="0" y="0"/>
          <a:ext cx="0" cy="0"/>
          <a:chOff x="0" y="0"/>
          <a:chExt cx="0" cy="0"/>
        </a:xfrm>
      </p:grpSpPr>
      <p:sp>
        <p:nvSpPr>
          <p:cNvPr id="4" name="Rectangle 3"/>
          <p:cNvSpPr/>
          <p:nvPr userDrawn="1"/>
        </p:nvSpPr>
        <p:spPr>
          <a:xfrm>
            <a:off x="298830" y="13582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pic>
        <p:nvPicPr>
          <p:cNvPr id="9" name="Picture 3" descr="C:\Users\ragnar.gudmundsson\Desktop\PowerPoint template\Komið\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5599" y="271620"/>
            <a:ext cx="2230645" cy="69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0"/>
            <a:ext cx="12370759" cy="6958552"/>
          </a:xfrm>
          <a:prstGeom prst="rect">
            <a:avLst/>
          </a:prstGeom>
        </p:spPr>
      </p:pic>
      <p:sp>
        <p:nvSpPr>
          <p:cNvPr id="10" name="Text Placeholder 3"/>
          <p:cNvSpPr>
            <a:spLocks noGrp="1"/>
          </p:cNvSpPr>
          <p:nvPr>
            <p:ph type="body" sz="quarter" idx="11" hasCustomPrompt="1"/>
          </p:nvPr>
        </p:nvSpPr>
        <p:spPr>
          <a:xfrm>
            <a:off x="666285" y="4524544"/>
            <a:ext cx="6305817" cy="725096"/>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subtitle</a:t>
            </a:r>
            <a:endParaRPr lang="en-US" dirty="0"/>
          </a:p>
        </p:txBody>
      </p:sp>
      <p:sp>
        <p:nvSpPr>
          <p:cNvPr id="11" name="Text Placeholder 3"/>
          <p:cNvSpPr>
            <a:spLocks noGrp="1"/>
          </p:cNvSpPr>
          <p:nvPr>
            <p:ph type="body" sz="quarter" idx="12" hasCustomPrompt="1"/>
          </p:nvPr>
        </p:nvSpPr>
        <p:spPr>
          <a:xfrm>
            <a:off x="666275" y="2122245"/>
            <a:ext cx="6659812" cy="2384368"/>
          </a:xfrm>
          <a:prstGeom prst="rect">
            <a:avLst/>
          </a:prstGeom>
        </p:spPr>
        <p:txBody>
          <a:bodyPr lIns="121896" tIns="60948" rIns="121896" bIns="60948" anchor="b"/>
          <a:lstStyle>
            <a:lvl1pPr marL="0" indent="0" algn="l" defTabSz="609459" rtl="0" eaLnBrk="1" latinLnBrk="0" hangingPunct="1">
              <a:spcBef>
                <a:spcPct val="0"/>
              </a:spcBef>
              <a:buNone/>
              <a:defRPr lang="en-US" sz="6700"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smtClean="0"/>
              <a:t>Click to edit title</a:t>
            </a:r>
          </a:p>
        </p:txBody>
      </p:sp>
      <p:pic>
        <p:nvPicPr>
          <p:cNvPr id="12"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583318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6712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Only logo">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33750040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ill_undirfyrirsog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414"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29908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able of content with phot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59"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5810A3E4-5AAE-4677-90C6-22B4683495A2}"/>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2" name="Title 1"/>
          <p:cNvSpPr>
            <a:spLocks noGrp="1"/>
          </p:cNvSpPr>
          <p:nvPr>
            <p:ph type="title"/>
          </p:nvPr>
        </p:nvSpPr>
        <p:spPr>
          <a:xfrm>
            <a:off x="659395" y="1808820"/>
            <a:ext cx="5885128" cy="732048"/>
          </a:xfrm>
          <a:prstGeom prst="rect">
            <a:avLst/>
          </a:prstGeom>
        </p:spPr>
        <p:txBody>
          <a:bodyPr lIns="0" tIns="0" rIns="0" bIns="0"/>
          <a:lstStyle>
            <a:lvl1pPr>
              <a:defRPr sz="2400" b="1" cap="none" baseline="0">
                <a:solidFill>
                  <a:schemeClr val="accent1"/>
                </a:solidFill>
              </a:defRPr>
            </a:lvl1pPr>
          </a:lstStyle>
          <a:p>
            <a:endParaRPr lang="en-US" noProof="0" dirty="0"/>
          </a:p>
        </p:txBody>
      </p:sp>
      <p:sp>
        <p:nvSpPr>
          <p:cNvPr id="7" name="Text Placeholder 2"/>
          <p:cNvSpPr>
            <a:spLocks noGrp="1"/>
          </p:cNvSpPr>
          <p:nvPr>
            <p:ph type="body" sz="quarter" idx="13" hasCustomPrompt="1"/>
          </p:nvPr>
        </p:nvSpPr>
        <p:spPr>
          <a:xfrm>
            <a:off x="659397" y="2708920"/>
            <a:ext cx="5436603" cy="3653780"/>
          </a:xfrm>
          <a:prstGeom prst="rect">
            <a:avLst/>
          </a:prstGeom>
        </p:spPr>
        <p:txBody>
          <a:bodyPr/>
          <a:lstStyle>
            <a:lvl1pPr marL="342900" indent="-342900">
              <a:spcBef>
                <a:spcPts val="1200"/>
              </a:spcBef>
              <a:spcAft>
                <a:spcPts val="0"/>
              </a:spcAft>
              <a:buFont typeface="+mj-lt"/>
              <a:buAutoNum type="arabicPeriod"/>
              <a:defRPr sz="1600" b="0">
                <a:solidFill>
                  <a:schemeClr val="tx1"/>
                </a:solidFill>
              </a:defRPr>
            </a:lvl1pPr>
            <a:lvl2pPr marL="342900" indent="-342900">
              <a:spcBef>
                <a:spcPts val="1200"/>
              </a:spcBef>
              <a:spcAft>
                <a:spcPts val="0"/>
              </a:spcAft>
              <a:buClr>
                <a:schemeClr val="accent1"/>
              </a:buClr>
              <a:buFont typeface="+mj-lt"/>
              <a:buAutoNum type="arabicPeriod"/>
              <a:defRPr sz="1600" b="0"/>
            </a:lvl2pPr>
            <a:lvl3pPr marL="342900" indent="-342900">
              <a:spcBef>
                <a:spcPts val="1200"/>
              </a:spcBef>
              <a:spcAft>
                <a:spcPts val="0"/>
              </a:spcAft>
              <a:buClr>
                <a:schemeClr val="accent1"/>
              </a:buClr>
              <a:buFont typeface="+mj-lt"/>
              <a:buAutoNum type="arabicPeriod"/>
              <a:defRPr sz="1600" b="0"/>
            </a:lvl3pPr>
            <a:lvl4pPr marL="342900" indent="-342900">
              <a:spcBef>
                <a:spcPts val="1200"/>
              </a:spcBef>
              <a:buClr>
                <a:schemeClr val="accent1"/>
              </a:buClr>
              <a:buFont typeface="+mj-lt"/>
              <a:buAutoNum type="arabicPeriod"/>
              <a:defRPr sz="1600" b="0"/>
            </a:lvl4pPr>
            <a:lvl5pPr marL="342900" indent="-342900">
              <a:spcBef>
                <a:spcPts val="1200"/>
              </a:spcBef>
              <a:spcAft>
                <a:spcPts val="0"/>
              </a:spcAft>
              <a:buClr>
                <a:schemeClr val="accent1"/>
              </a:buClr>
              <a:buFont typeface="+mj-lt"/>
              <a:buAutoNum type="arabicPeriod"/>
              <a:defRPr sz="1600" b="0"/>
            </a:lvl5pPr>
            <a:lvl6pPr marL="342900" indent="-342900">
              <a:spcBef>
                <a:spcPts val="1200"/>
              </a:spcBef>
              <a:spcAft>
                <a:spcPts val="0"/>
              </a:spcAft>
              <a:buClr>
                <a:schemeClr val="accent1"/>
              </a:buClr>
              <a:buFont typeface="+mj-lt"/>
              <a:buAutoNum type="arabicPeriod"/>
              <a:defRPr sz="1600" b="0"/>
            </a:lvl6pPr>
            <a:lvl7pPr marL="342900" indent="-342900">
              <a:spcBef>
                <a:spcPts val="1200"/>
              </a:spcBef>
              <a:spcAft>
                <a:spcPts val="0"/>
              </a:spcAft>
              <a:buClr>
                <a:schemeClr val="accent1"/>
              </a:buClr>
              <a:buFont typeface="+mj-lt"/>
              <a:buAutoNum type="arabicPeriod"/>
              <a:defRPr sz="1600" b="0"/>
            </a:lvl7pPr>
            <a:lvl8pPr marL="342900" indent="-342900">
              <a:spcBef>
                <a:spcPts val="1200"/>
              </a:spcBef>
              <a:buClr>
                <a:schemeClr val="accent1"/>
              </a:buClr>
              <a:buFont typeface="+mj-lt"/>
              <a:buAutoNum type="arabicPeriod"/>
              <a:defRPr sz="1600" b="0" i="0">
                <a:solidFill>
                  <a:schemeClr val="tx1"/>
                </a:solidFill>
              </a:defRPr>
            </a:lvl8pPr>
            <a:lvl9pPr marL="342900" indent="-342900">
              <a:spcBef>
                <a:spcPts val="1200"/>
              </a:spcBef>
              <a:spcAft>
                <a:spcPts val="0"/>
              </a:spcAft>
              <a:buClr>
                <a:schemeClr val="accent1"/>
              </a:buClr>
              <a:buFont typeface="+mj-lt"/>
              <a:buAutoNum type="arabicPeriod"/>
              <a:defRPr sz="1600" b="0" i="0">
                <a:solidFill>
                  <a:schemeClr val="tx1"/>
                </a:solidFill>
              </a:defRPr>
            </a:lvl9pPr>
          </a:lstStyle>
          <a:p>
            <a:pPr lvl="0"/>
            <a:r>
              <a:rPr lang="en-US" noProof="0" dirty="0" smtClean="0"/>
              <a:t>Click to add text</a:t>
            </a:r>
            <a:endParaRPr lang="en-US" noProof="0" dirty="0"/>
          </a:p>
        </p:txBody>
      </p:sp>
      <p:sp>
        <p:nvSpPr>
          <p:cNvPr id="8" name="Picture Placeholder 8">
            <a:extLst>
              <a:ext uri="{FF2B5EF4-FFF2-40B4-BE49-F238E27FC236}">
                <a16:creationId xmlns:a16="http://schemas.microsoft.com/office/drawing/2014/main" id="{7108ED9C-1AFD-4DF5-8D00-6DD919AF00C4}"/>
              </a:ext>
            </a:extLst>
          </p:cNvPr>
          <p:cNvSpPr>
            <a:spLocks noGrp="1"/>
          </p:cNvSpPr>
          <p:nvPr>
            <p:ph type="pic" sz="quarter" idx="14"/>
          </p:nvPr>
        </p:nvSpPr>
        <p:spPr>
          <a:xfrm>
            <a:off x="6312024" y="-1"/>
            <a:ext cx="5885128" cy="6861600"/>
          </a:xfrm>
          <a:custGeom>
            <a:avLst/>
            <a:gdLst>
              <a:gd name="connsiteX0" fmla="*/ 1525555 w 5885128"/>
              <a:gd name="connsiteY0" fmla="*/ 0 h 6861600"/>
              <a:gd name="connsiteX1" fmla="*/ 5599806 w 5885128"/>
              <a:gd name="connsiteY1" fmla="*/ 0 h 6861600"/>
              <a:gd name="connsiteX2" fmla="*/ 5599806 w 5885128"/>
              <a:gd name="connsiteY2" fmla="*/ 1 h 6861600"/>
              <a:gd name="connsiteX3" fmla="*/ 5879976 w 5885128"/>
              <a:gd name="connsiteY3" fmla="*/ 1 h 6861600"/>
              <a:gd name="connsiteX4" fmla="*/ 5879976 w 5885128"/>
              <a:gd name="connsiteY4" fmla="*/ 897 h 6861600"/>
              <a:gd name="connsiteX5" fmla="*/ 5885128 w 5885128"/>
              <a:gd name="connsiteY5" fmla="*/ 899 h 6861600"/>
              <a:gd name="connsiteX6" fmla="*/ 5882501 w 5885128"/>
              <a:gd name="connsiteY6" fmla="*/ 6858000 h 6861600"/>
              <a:gd name="connsiteX7" fmla="*/ 5879976 w 5885128"/>
              <a:gd name="connsiteY7" fmla="*/ 6858000 h 6861600"/>
              <a:gd name="connsiteX8" fmla="*/ 5879976 w 5885128"/>
              <a:gd name="connsiteY8" fmla="*/ 6858001 h 6861600"/>
              <a:gd name="connsiteX9" fmla="*/ 4075051 w 5885128"/>
              <a:gd name="connsiteY9" fmla="*/ 6858001 h 6861600"/>
              <a:gd name="connsiteX10" fmla="*/ 4074251 w 5885128"/>
              <a:gd name="connsiteY10" fmla="*/ 6861600 h 6861600"/>
              <a:gd name="connsiteX11" fmla="*/ 0 w 5885128"/>
              <a:gd name="connsiteY1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28" h="6861600">
                <a:moveTo>
                  <a:pt x="1525555" y="0"/>
                </a:moveTo>
                <a:lnTo>
                  <a:pt x="5599806" y="0"/>
                </a:lnTo>
                <a:lnTo>
                  <a:pt x="5599806" y="1"/>
                </a:lnTo>
                <a:lnTo>
                  <a:pt x="5879976" y="1"/>
                </a:lnTo>
                <a:lnTo>
                  <a:pt x="5879976" y="897"/>
                </a:lnTo>
                <a:lnTo>
                  <a:pt x="5885128" y="899"/>
                </a:lnTo>
                <a:lnTo>
                  <a:pt x="5882501" y="6858000"/>
                </a:lnTo>
                <a:lnTo>
                  <a:pt x="5879976" y="6858000"/>
                </a:lnTo>
                <a:lnTo>
                  <a:pt x="5879976" y="6858001"/>
                </a:lnTo>
                <a:lnTo>
                  <a:pt x="4075051" y="6858001"/>
                </a:lnTo>
                <a:lnTo>
                  <a:pt x="4074251"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dirty="0" smtClean="0"/>
              <a:t>Click icon to add picture</a:t>
            </a:r>
            <a:endParaRPr lang="en-US" dirty="0"/>
          </a:p>
        </p:txBody>
      </p:sp>
      <p:pic>
        <p:nvPicPr>
          <p:cNvPr id="465250071" name="image" descr="{&quot;templafy&quot;:{&quot;id&quot;:&quot;d6b84b7c-3cfe-4186-9202-ddf097afc2e1&quot;}}"/>
          <p:cNvPicPr>
            <a:picLocks noChangeAspect="1"/>
          </p:cNvPicPr>
          <p:nvPr/>
        </p:nvPicPr>
        <p:blipFill>
          <a:blip r:embed="rId6">
            <a:extLst/>
          </a:blip>
          <a:stretch>
            <a:fillRect/>
          </a:stretch>
        </p:blipFill>
        <p:spPr>
          <a:xfrm>
            <a:off x="346089" y="203200"/>
            <a:ext cx="1749600" cy="417281"/>
          </a:xfrm>
          <a:prstGeom prst="rect">
            <a:avLst/>
          </a:prstGeom>
        </p:spPr>
      </p:pic>
      <p:sp>
        <p:nvSpPr>
          <p:cNvPr id="10" name="Slide Number Placeholder 6">
            <a:extLst>
              <a:ext uri="{FF2B5EF4-FFF2-40B4-BE49-F238E27FC236}">
                <a16:creationId xmlns:a16="http://schemas.microsoft.com/office/drawing/2014/main" id="{2054DF09-B3A1-43FB-9DC1-6A1D3FE7728E}"/>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3113598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43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1844824"/>
            <a:ext cx="8172284" cy="4568729"/>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88681" y="1520410"/>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58648286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7806" y="2071971"/>
            <a:ext cx="2542129" cy="4341574"/>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4" name="Straight Connector 3"/>
          <p:cNvCxnSpPr/>
          <p:nvPr userDrawn="1"/>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2"/>
          </p:nvPr>
        </p:nvSpPr>
        <p:spPr>
          <a:xfrm>
            <a:off x="3611032" y="2071970"/>
            <a:ext cx="8172284" cy="4341583"/>
          </a:xfrm>
          <a:prstGeom prst="rect">
            <a:avLst/>
          </a:prstGeom>
        </p:spPr>
        <p:txBody>
          <a:bodyPr lIns="121896" tIns="60948" rIns="121896" bIns="60948"/>
          <a:lstStyle>
            <a:lvl1pPr marL="353410" indent="-353410">
              <a:buSzPct val="100000"/>
              <a:defRPr sz="16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312045" indent="-357642">
              <a:buSzPct val="100000"/>
              <a:defRPr sz="15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8" name="Straight Connector 7"/>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0" name="Text Placeholder 3"/>
          <p:cNvSpPr>
            <a:spLocks noGrp="1"/>
          </p:cNvSpPr>
          <p:nvPr>
            <p:ph type="body" sz="quarter" idx="15" hasCustomPrompt="1"/>
          </p:nvPr>
        </p:nvSpPr>
        <p:spPr>
          <a:xfrm>
            <a:off x="3611031" y="1775471"/>
            <a:ext cx="401292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409545647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02462"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Content Placeholder 2"/>
          <p:cNvSpPr>
            <a:spLocks noGrp="1"/>
          </p:cNvSpPr>
          <p:nvPr>
            <p:ph sz="half" idx="14"/>
          </p:nvPr>
        </p:nvSpPr>
        <p:spPr>
          <a:xfrm>
            <a:off x="4438174"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8" name="Content Placeholder 2"/>
          <p:cNvSpPr>
            <a:spLocks noGrp="1"/>
          </p:cNvSpPr>
          <p:nvPr>
            <p:ph sz="half" idx="17"/>
          </p:nvPr>
        </p:nvSpPr>
        <p:spPr>
          <a:xfrm>
            <a:off x="8205335" y="2071971"/>
            <a:ext cx="3551780" cy="4341583"/>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7" name="Straight Connector 16"/>
          <p:cNvCxnSpPr/>
          <p:nvPr userDrawn="1"/>
        </p:nvCxnSpPr>
        <p:spPr>
          <a:xfrm flipH="1">
            <a:off x="4297244"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9"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21" name="Straight Connector 20"/>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quarter" idx="19" hasCustomPrompt="1"/>
          </p:nvPr>
        </p:nvSpPr>
        <p:spPr>
          <a:xfrm>
            <a:off x="666283"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cxnSp>
        <p:nvCxnSpPr>
          <p:cNvPr id="27" name="Straight Connector 26"/>
          <p:cNvCxnSpPr/>
          <p:nvPr userDrawn="1"/>
        </p:nvCxnSpPr>
        <p:spPr>
          <a:xfrm flipH="1">
            <a:off x="8075030"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20" hasCustomPrompt="1"/>
          </p:nvPr>
        </p:nvSpPr>
        <p:spPr>
          <a:xfrm>
            <a:off x="4444069"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31" name="Text Placeholder 3"/>
          <p:cNvSpPr>
            <a:spLocks noGrp="1"/>
          </p:cNvSpPr>
          <p:nvPr>
            <p:ph type="body" sz="quarter" idx="21" hasCustomPrompt="1"/>
          </p:nvPr>
        </p:nvSpPr>
        <p:spPr>
          <a:xfrm>
            <a:off x="8205335" y="1775471"/>
            <a:ext cx="2559537" cy="296500"/>
          </a:xfrm>
          <a:prstGeom prst="rect">
            <a:avLst/>
          </a:prstGeom>
        </p:spPr>
        <p:txBody>
          <a:bodyPr vert="horz" lIns="121896" tIns="60948" rIns="121896" bIns="60948"/>
          <a:lstStyle>
            <a:lvl1pPr marL="0" indent="0">
              <a:buFontTx/>
              <a:buNone/>
              <a:defRPr sz="1200" b="1">
                <a:solidFill>
                  <a:srgbClr val="003A70"/>
                </a:solidFill>
                <a:latin typeface="Arial"/>
                <a:cs typeface="Arial"/>
              </a:defRPr>
            </a:lvl1pPr>
          </a:lstStyle>
          <a:p>
            <a:pPr lvl="0"/>
            <a:r>
              <a:rPr lang="en-US" dirty="0" smtClean="0"/>
              <a:t>CLICK TO EDIT</a:t>
            </a:r>
          </a:p>
        </p:txBody>
      </p:sp>
      <p:sp>
        <p:nvSpPr>
          <p:cNvPr id="1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131537900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Raedumenn">
    <p:spTree>
      <p:nvGrpSpPr>
        <p:cNvPr id="1" name=""/>
        <p:cNvGrpSpPr/>
        <p:nvPr/>
      </p:nvGrpSpPr>
      <p:grpSpPr>
        <a:xfrm>
          <a:off x="0" y="0"/>
          <a:ext cx="0" cy="0"/>
          <a:chOff x="0" y="0"/>
          <a:chExt cx="0" cy="0"/>
        </a:xfrm>
      </p:grpSpPr>
      <p:cxnSp>
        <p:nvCxnSpPr>
          <p:cNvPr id="10" name="Straight Connector 9"/>
          <p:cNvCxnSpPr/>
          <p:nvPr userDrawn="1"/>
        </p:nvCxnSpPr>
        <p:spPr>
          <a:xfrm>
            <a:off x="6190184" y="2199190"/>
            <a:ext cx="5141431" cy="0"/>
          </a:xfrm>
          <a:prstGeom prst="line">
            <a:avLst/>
          </a:prstGeom>
          <a:ln w="38100">
            <a:solidFill>
              <a:srgbClr val="003A70"/>
            </a:solidFill>
          </a:ln>
        </p:spPr>
        <p:style>
          <a:lnRef idx="1">
            <a:schemeClr val="dk1"/>
          </a:lnRef>
          <a:fillRef idx="0">
            <a:schemeClr val="dk1"/>
          </a:fillRef>
          <a:effectRef idx="0">
            <a:schemeClr val="dk1"/>
          </a:effectRef>
          <a:fontRef idx="minor">
            <a:schemeClr val="tx1"/>
          </a:fontRef>
        </p:style>
      </p:cxnSp>
      <p:sp>
        <p:nvSpPr>
          <p:cNvPr id="12" name="Title 1"/>
          <p:cNvSpPr>
            <a:spLocks noGrp="1"/>
          </p:cNvSpPr>
          <p:nvPr>
            <p:ph type="title" hasCustomPrompt="1"/>
          </p:nvPr>
        </p:nvSpPr>
        <p:spPr>
          <a:xfrm>
            <a:off x="6096000" y="1534146"/>
            <a:ext cx="5871215" cy="698712"/>
          </a:xfrm>
          <a:prstGeom prst="rect">
            <a:avLst/>
          </a:prstGeom>
        </p:spPr>
        <p:txBody>
          <a:bodyPr lIns="121896" tIns="60948" rIns="121896" bIns="60948" anchor="ctr">
            <a:normAutofit/>
          </a:bodyPr>
          <a:lstStyle>
            <a:lvl1pPr>
              <a:defRPr sz="2400" b="0">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3" name="Text Placeholder 3"/>
          <p:cNvSpPr>
            <a:spLocks noGrp="1"/>
          </p:cNvSpPr>
          <p:nvPr>
            <p:ph type="body" sz="quarter" idx="11"/>
          </p:nvPr>
        </p:nvSpPr>
        <p:spPr>
          <a:xfrm>
            <a:off x="6106633" y="2115953"/>
            <a:ext cx="5256881" cy="580438"/>
          </a:xfrm>
          <a:prstGeom prst="rect">
            <a:avLst/>
          </a:prstGeom>
        </p:spPr>
        <p:txBody>
          <a:bodyPr lIns="121896" tIns="60948" rIns="121896" bIns="60948" anchor="ctr"/>
          <a:lstStyle>
            <a:lvl1pPr marL="0" indent="0" algn="l" defTabSz="609459" rtl="0" eaLnBrk="1" latinLnBrk="0" hangingPunct="1">
              <a:spcBef>
                <a:spcPct val="0"/>
              </a:spcBef>
              <a:buNone/>
              <a:defRPr lang="en-US" sz="1400" b="1" i="0" kern="1200">
                <a:solidFill>
                  <a:srgbClr val="C51F27"/>
                </a:solidFill>
                <a:latin typeface="Arial" panose="020B0604020202020204" pitchFamily="34" charset="0"/>
                <a:ea typeface="+mj-ea"/>
                <a:cs typeface="Arial" panose="020B0604020202020204" pitchFamily="34" charset="0"/>
              </a:defRPr>
            </a:lvl1pPr>
          </a:lstStyle>
          <a:p>
            <a:pPr lvl="0"/>
            <a:endParaRPr lang="en-US" dirty="0"/>
          </a:p>
        </p:txBody>
      </p:sp>
      <p:sp>
        <p:nvSpPr>
          <p:cNvPr id="14" name="Text Placeholder 3"/>
          <p:cNvSpPr>
            <a:spLocks noGrp="1"/>
          </p:cNvSpPr>
          <p:nvPr>
            <p:ph type="body" sz="quarter" idx="12"/>
          </p:nvPr>
        </p:nvSpPr>
        <p:spPr>
          <a:xfrm>
            <a:off x="6117266" y="2894690"/>
            <a:ext cx="5429728" cy="3399781"/>
          </a:xfrm>
          <a:prstGeom prst="rect">
            <a:avLst/>
          </a:prstGeom>
        </p:spPr>
        <p:txBody>
          <a:bodyPr lIns="121896" tIns="60948" rIns="121896" bIns="60948" anchor="t"/>
          <a:lstStyle>
            <a:lvl1pPr marL="0" indent="0" algn="l" defTabSz="609459" rtl="0" eaLnBrk="1" latinLnBrk="0" hangingPunct="1">
              <a:spcBef>
                <a:spcPct val="0"/>
              </a:spcBef>
              <a:buNone/>
              <a:defRPr lang="en-US" sz="1400" b="0" i="0" kern="1200">
                <a:solidFill>
                  <a:srgbClr val="003A70"/>
                </a:solidFill>
                <a:latin typeface="Arial" panose="020B0604020202020204" pitchFamily="34" charset="0"/>
                <a:ea typeface="+mj-ea"/>
                <a:cs typeface="Arial" panose="020B0604020202020204" pitchFamily="34" charset="0"/>
              </a:defRPr>
            </a:lvl1pPr>
          </a:lstStyle>
          <a:p>
            <a:pPr lvl="0"/>
            <a:endParaRPr lang="en-US" dirty="0"/>
          </a:p>
        </p:txBody>
      </p:sp>
      <p:sp>
        <p:nvSpPr>
          <p:cNvPr id="6"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40470292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Only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7" y="0"/>
            <a:ext cx="1219200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68" y="-1"/>
            <a:ext cx="12314046" cy="6926651"/>
          </a:xfrm>
          <a:prstGeom prst="rect">
            <a:avLst/>
          </a:prstGeom>
        </p:spPr>
      </p:pic>
    </p:spTree>
    <p:extLst>
      <p:ext uri="{BB962C8B-B14F-4D97-AF65-F5344CB8AC3E}">
        <p14:creationId xmlns:p14="http://schemas.microsoft.com/office/powerpoint/2010/main" val="268510515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Only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3763" y="0"/>
            <a:ext cx="12314046" cy="6926651"/>
          </a:xfrm>
          <a:prstGeom prst="rect">
            <a:avLst/>
          </a:prstGeom>
        </p:spPr>
      </p:pic>
      <p:pic>
        <p:nvPicPr>
          <p:cNvPr id="6" name="Picture 5"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Text Placeholder 3"/>
          <p:cNvSpPr>
            <a:spLocks noGrp="1"/>
          </p:cNvSpPr>
          <p:nvPr>
            <p:ph type="body" sz="quarter" idx="11"/>
          </p:nvPr>
        </p:nvSpPr>
        <p:spPr>
          <a:xfrm>
            <a:off x="666272" y="832339"/>
            <a:ext cx="9156125" cy="580438"/>
          </a:xfrm>
          <a:prstGeom prst="rect">
            <a:avLst/>
          </a:prstGeom>
        </p:spPr>
        <p:txBody>
          <a:bodyPr lIns="121896" tIns="60948" rIns="121896" bIns="60948" anchor="ctr"/>
          <a:lstStyle>
            <a:lvl1pPr marL="0" indent="0" algn="l" defTabSz="609459"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9" name="Straight Connector 8"/>
          <p:cNvCxnSpPr/>
          <p:nvPr userDrawn="1"/>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667806" y="1844824"/>
            <a:ext cx="2542129" cy="4568721"/>
          </a:xfrm>
          <a:prstGeom prst="rect">
            <a:avLst/>
          </a:prstGeom>
        </p:spPr>
        <p:txBody>
          <a:bodyPr lIns="121896" tIns="60948" rIns="121896" bIns="60948"/>
          <a:lstStyle>
            <a:lvl1pPr marL="353410" indent="-353410">
              <a:buSzPct val="100000"/>
              <a:defRPr sz="1400" b="0" i="0">
                <a:solidFill>
                  <a:schemeClr val="tx1"/>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312045" indent="-357642">
              <a:buSzPct val="100000"/>
              <a:defRPr sz="1400">
                <a:solidFill>
                  <a:schemeClr val="tx1"/>
                </a:solidFill>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97457108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A05 1979"/>
          <p:cNvPicPr>
            <a:picLocks noChangeAspect="1" noChangeArrowheads="1"/>
          </p:cNvPicPr>
          <p:nvPr userDrawn="1"/>
        </p:nvPicPr>
        <p:blipFill>
          <a:blip r:embed="rId2" cstate="print"/>
          <a:stretch>
            <a:fillRect/>
          </a:stretch>
        </p:blipFill>
        <p:spPr bwMode="auto">
          <a:xfrm>
            <a:off x="6405890" y="32966"/>
            <a:ext cx="10493698" cy="6854118"/>
          </a:xfrm>
          <a:prstGeom prst="rect">
            <a:avLst/>
          </a:prstGeom>
          <a:noFill/>
          <a:ln w="190500" cap="sq">
            <a:noFill/>
            <a:miter lim="800000"/>
          </a:ln>
          <a:effectLst/>
          <a:scene3d>
            <a:camera prst="orthographicFront"/>
            <a:lightRig rig="twoPt" dir="t">
              <a:rot lat="0" lon="0" rev="7200000"/>
            </a:lightRig>
          </a:scene3d>
          <a:sp3d>
            <a:bevelT w="25400" h="19050"/>
            <a:contourClr>
              <a:srgbClr val="FFFFFF"/>
            </a:contourClr>
          </a:sp3d>
        </p:spPr>
      </p:pic>
      <p:pic>
        <p:nvPicPr>
          <p:cNvPr id="4" name="Picture 7" descr="#A01 1979"/>
          <p:cNvPicPr>
            <a:picLocks noChangeAspect="1" noChangeArrowheads="1"/>
          </p:cNvPicPr>
          <p:nvPr userDrawn="1"/>
        </p:nvPicPr>
        <p:blipFill>
          <a:blip r:embed="rId3" cstate="print"/>
          <a:stretch>
            <a:fillRect/>
          </a:stretch>
        </p:blipFill>
        <p:spPr bwMode="auto">
          <a:xfrm>
            <a:off x="-550986" y="8879"/>
            <a:ext cx="5371657" cy="6847453"/>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0" h="0"/>
            <a:contourClr>
              <a:srgbClr val="FFFFFF"/>
            </a:contourClr>
          </a:sp3d>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39" y="-1"/>
            <a:ext cx="12314046" cy="6926651"/>
          </a:xfrm>
          <a:prstGeom prst="rect">
            <a:avLst/>
          </a:prstGeom>
        </p:spPr>
      </p:pic>
    </p:spTree>
    <p:extLst>
      <p:ext uri="{BB962C8B-B14F-4D97-AF65-F5344CB8AC3E}">
        <p14:creationId xmlns:p14="http://schemas.microsoft.com/office/powerpoint/2010/main" val="64433447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defTabSz="609475"/>
            <a:endParaRPr lang="en-US" dirty="0">
              <a:solidFill>
                <a:srgbClr val="FFFFFF"/>
              </a:solidFill>
            </a:endParaRPr>
          </a:p>
        </p:txBody>
      </p:sp>
      <p:sp>
        <p:nvSpPr>
          <p:cNvPr id="4" name="Title 1"/>
          <p:cNvSpPr>
            <a:spLocks noGrp="1"/>
          </p:cNvSpPr>
          <p:nvPr>
            <p:ph type="title"/>
          </p:nvPr>
        </p:nvSpPr>
        <p:spPr>
          <a:xfrm>
            <a:off x="2399071"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149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vildarglaera_ljos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88458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hvildarglaera_appe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E78622"/>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0898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able of content with phot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83"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5810A3E4-5AAE-4677-90C6-22B4683495A2}"/>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sp>
        <p:nvSpPr>
          <p:cNvPr id="4" name="Text Placeholder 3">
            <a:extLst>
              <a:ext uri="{FF2B5EF4-FFF2-40B4-BE49-F238E27FC236}">
                <a16:creationId xmlns:a16="http://schemas.microsoft.com/office/drawing/2014/main" id="{091F8689-F5FC-48BD-AA45-31324048E16D}"/>
              </a:ext>
            </a:extLst>
          </p:cNvPr>
          <p:cNvSpPr>
            <a:spLocks noGrp="1"/>
          </p:cNvSpPr>
          <p:nvPr>
            <p:ph type="body" sz="quarter" idx="15" hasCustomPrompt="1"/>
          </p:nvPr>
        </p:nvSpPr>
        <p:spPr>
          <a:xfrm>
            <a:off x="652463" y="2876550"/>
            <a:ext cx="6559551" cy="552450"/>
          </a:xfrm>
          <a:solidFill>
            <a:schemeClr val="accent1"/>
          </a:solidFill>
        </p:spPr>
        <p:txBody>
          <a:bodyPr lIns="288000" anchor="ctr"/>
          <a:lstStyle>
            <a:lvl1pPr marL="0" indent="0">
              <a:buClr>
                <a:schemeClr val="bg1"/>
              </a:buClr>
              <a:buFontTx/>
              <a:buNone/>
              <a:defRPr b="1">
                <a:solidFill>
                  <a:schemeClr val="bg1"/>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1. Click to add section</a:t>
            </a:r>
            <a:endParaRPr lang="en-US" dirty="0"/>
          </a:p>
        </p:txBody>
      </p:sp>
      <p:sp>
        <p:nvSpPr>
          <p:cNvPr id="16" name="Text Placeholder 3">
            <a:extLst>
              <a:ext uri="{FF2B5EF4-FFF2-40B4-BE49-F238E27FC236}">
                <a16:creationId xmlns:a16="http://schemas.microsoft.com/office/drawing/2014/main" id="{80071F89-782C-49E9-9430-7A9C498B4952}"/>
              </a:ext>
            </a:extLst>
          </p:cNvPr>
          <p:cNvSpPr>
            <a:spLocks noGrp="1"/>
          </p:cNvSpPr>
          <p:nvPr>
            <p:ph type="body" sz="quarter" idx="16" hasCustomPrompt="1"/>
          </p:nvPr>
        </p:nvSpPr>
        <p:spPr>
          <a:xfrm>
            <a:off x="652463" y="3541791"/>
            <a:ext cx="6559551" cy="552450"/>
          </a:xfrm>
          <a:solidFill>
            <a:schemeClr val="bg2"/>
          </a:solidFill>
        </p:spPr>
        <p:txBody>
          <a:bodyPr lIns="288000" anchor="ctr"/>
          <a:lstStyle>
            <a:lvl1pPr marL="0" indent="0">
              <a:buClr>
                <a:schemeClr val="accent4"/>
              </a:buClr>
              <a:buFontTx/>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2. Click to add section</a:t>
            </a:r>
            <a:endParaRPr lang="en-US" dirty="0"/>
          </a:p>
        </p:txBody>
      </p:sp>
      <p:sp>
        <p:nvSpPr>
          <p:cNvPr id="17" name="Text Placeholder 3">
            <a:extLst>
              <a:ext uri="{FF2B5EF4-FFF2-40B4-BE49-F238E27FC236}">
                <a16:creationId xmlns:a16="http://schemas.microsoft.com/office/drawing/2014/main" id="{29F06C8E-1395-43F1-B346-2143AC443604}"/>
              </a:ext>
            </a:extLst>
          </p:cNvPr>
          <p:cNvSpPr>
            <a:spLocks noGrp="1"/>
          </p:cNvSpPr>
          <p:nvPr>
            <p:ph type="body" sz="quarter" idx="17" hasCustomPrompt="1"/>
          </p:nvPr>
        </p:nvSpPr>
        <p:spPr>
          <a:xfrm>
            <a:off x="652463" y="4221088"/>
            <a:ext cx="6559551" cy="552450"/>
          </a:xfrm>
          <a:solidFill>
            <a:schemeClr val="bg2"/>
          </a:solidFill>
        </p:spPr>
        <p:txBody>
          <a:bodyPr lIns="288000" anchor="ctr"/>
          <a:lstStyle>
            <a:lvl1pPr marL="0" indent="0">
              <a:buClr>
                <a:schemeClr val="accent4"/>
              </a:buClr>
              <a:buFontTx/>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3. Click to add section</a:t>
            </a:r>
            <a:endParaRPr lang="en-US" dirty="0"/>
          </a:p>
        </p:txBody>
      </p:sp>
      <p:sp>
        <p:nvSpPr>
          <p:cNvPr id="18" name="Text Placeholder 3">
            <a:extLst>
              <a:ext uri="{FF2B5EF4-FFF2-40B4-BE49-F238E27FC236}">
                <a16:creationId xmlns:a16="http://schemas.microsoft.com/office/drawing/2014/main" id="{74D0295A-4F5A-45FC-948C-99B56BE32CED}"/>
              </a:ext>
            </a:extLst>
          </p:cNvPr>
          <p:cNvSpPr>
            <a:spLocks noGrp="1"/>
          </p:cNvSpPr>
          <p:nvPr>
            <p:ph type="body" sz="quarter" idx="18" hasCustomPrompt="1"/>
          </p:nvPr>
        </p:nvSpPr>
        <p:spPr>
          <a:xfrm>
            <a:off x="652463" y="4910466"/>
            <a:ext cx="6559551" cy="552450"/>
          </a:xfrm>
          <a:solidFill>
            <a:schemeClr val="bg2"/>
          </a:solidFill>
        </p:spPr>
        <p:txBody>
          <a:bodyPr lIns="288000" anchor="ctr"/>
          <a:lstStyle>
            <a:lvl1pPr marL="0" indent="0">
              <a:buClr>
                <a:schemeClr val="accent4"/>
              </a:buClr>
              <a:buFont typeface="+mj-lt"/>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4. Click to add section</a:t>
            </a:r>
            <a:endParaRPr lang="en-US" dirty="0"/>
          </a:p>
        </p:txBody>
      </p:sp>
      <p:sp>
        <p:nvSpPr>
          <p:cNvPr id="2" name="Title 1"/>
          <p:cNvSpPr>
            <a:spLocks noGrp="1"/>
          </p:cNvSpPr>
          <p:nvPr>
            <p:ph type="title"/>
          </p:nvPr>
        </p:nvSpPr>
        <p:spPr>
          <a:xfrm>
            <a:off x="659395" y="1808820"/>
            <a:ext cx="5885128" cy="732048"/>
          </a:xfrm>
          <a:prstGeom prst="rect">
            <a:avLst/>
          </a:prstGeom>
        </p:spPr>
        <p:txBody>
          <a:bodyPr lIns="0" tIns="0" rIns="0" bIns="0"/>
          <a:lstStyle>
            <a:lvl1pPr>
              <a:defRPr sz="2400" b="1" cap="none" baseline="0">
                <a:solidFill>
                  <a:schemeClr val="accent1"/>
                </a:solidFill>
              </a:defRPr>
            </a:lvl1pPr>
          </a:lstStyle>
          <a:p>
            <a:endParaRPr lang="en-US" noProof="0" dirty="0"/>
          </a:p>
        </p:txBody>
      </p:sp>
      <p:sp>
        <p:nvSpPr>
          <p:cNvPr id="8" name="Picture Placeholder 8">
            <a:extLst>
              <a:ext uri="{FF2B5EF4-FFF2-40B4-BE49-F238E27FC236}">
                <a16:creationId xmlns:a16="http://schemas.microsoft.com/office/drawing/2014/main" id="{7108ED9C-1AFD-4DF5-8D00-6DD919AF00C4}"/>
              </a:ext>
            </a:extLst>
          </p:cNvPr>
          <p:cNvSpPr>
            <a:spLocks noGrp="1"/>
          </p:cNvSpPr>
          <p:nvPr>
            <p:ph type="pic" sz="quarter" idx="14"/>
          </p:nvPr>
        </p:nvSpPr>
        <p:spPr>
          <a:xfrm>
            <a:off x="6312024" y="-1"/>
            <a:ext cx="5885128" cy="6861600"/>
          </a:xfrm>
          <a:custGeom>
            <a:avLst/>
            <a:gdLst>
              <a:gd name="connsiteX0" fmla="*/ 1525555 w 5885128"/>
              <a:gd name="connsiteY0" fmla="*/ 0 h 6861600"/>
              <a:gd name="connsiteX1" fmla="*/ 5599806 w 5885128"/>
              <a:gd name="connsiteY1" fmla="*/ 0 h 6861600"/>
              <a:gd name="connsiteX2" fmla="*/ 5599806 w 5885128"/>
              <a:gd name="connsiteY2" fmla="*/ 1 h 6861600"/>
              <a:gd name="connsiteX3" fmla="*/ 5879976 w 5885128"/>
              <a:gd name="connsiteY3" fmla="*/ 1 h 6861600"/>
              <a:gd name="connsiteX4" fmla="*/ 5879976 w 5885128"/>
              <a:gd name="connsiteY4" fmla="*/ 897 h 6861600"/>
              <a:gd name="connsiteX5" fmla="*/ 5885128 w 5885128"/>
              <a:gd name="connsiteY5" fmla="*/ 899 h 6861600"/>
              <a:gd name="connsiteX6" fmla="*/ 5882501 w 5885128"/>
              <a:gd name="connsiteY6" fmla="*/ 6858000 h 6861600"/>
              <a:gd name="connsiteX7" fmla="*/ 5879976 w 5885128"/>
              <a:gd name="connsiteY7" fmla="*/ 6858000 h 6861600"/>
              <a:gd name="connsiteX8" fmla="*/ 5879976 w 5885128"/>
              <a:gd name="connsiteY8" fmla="*/ 6858001 h 6861600"/>
              <a:gd name="connsiteX9" fmla="*/ 4075051 w 5885128"/>
              <a:gd name="connsiteY9" fmla="*/ 6858001 h 6861600"/>
              <a:gd name="connsiteX10" fmla="*/ 4074251 w 5885128"/>
              <a:gd name="connsiteY10" fmla="*/ 6861600 h 6861600"/>
              <a:gd name="connsiteX11" fmla="*/ 0 w 5885128"/>
              <a:gd name="connsiteY1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28" h="6861600">
                <a:moveTo>
                  <a:pt x="1525555" y="0"/>
                </a:moveTo>
                <a:lnTo>
                  <a:pt x="5599806" y="0"/>
                </a:lnTo>
                <a:lnTo>
                  <a:pt x="5599806" y="1"/>
                </a:lnTo>
                <a:lnTo>
                  <a:pt x="5879976" y="1"/>
                </a:lnTo>
                <a:lnTo>
                  <a:pt x="5879976" y="897"/>
                </a:lnTo>
                <a:lnTo>
                  <a:pt x="5885128" y="899"/>
                </a:lnTo>
                <a:lnTo>
                  <a:pt x="5882501" y="6858000"/>
                </a:lnTo>
                <a:lnTo>
                  <a:pt x="5879976" y="6858000"/>
                </a:lnTo>
                <a:lnTo>
                  <a:pt x="5879976" y="6858001"/>
                </a:lnTo>
                <a:lnTo>
                  <a:pt x="4075051" y="6858001"/>
                </a:lnTo>
                <a:lnTo>
                  <a:pt x="4074251" y="6861600"/>
                </a:lnTo>
                <a:lnTo>
                  <a:pt x="0" y="6861600"/>
                </a:lnTo>
                <a:close/>
              </a:path>
            </a:pathLst>
          </a:custGeom>
          <a:solidFill>
            <a:schemeClr val="accent6"/>
          </a:solidFill>
          <a:ln>
            <a:noFill/>
          </a:ln>
        </p:spPr>
        <p:txBody>
          <a:bodyPr wrap="square" tIns="972000" anchor="ctr" anchorCtr="0">
            <a:noAutofit/>
          </a:bodyPr>
          <a:lstStyle>
            <a:lvl1pPr marL="0" indent="0" algn="ctr">
              <a:buNone/>
              <a:defRPr>
                <a:solidFill>
                  <a:schemeClr val="accent1"/>
                </a:solidFill>
              </a:defRPr>
            </a:lvl1pPr>
          </a:lstStyle>
          <a:p>
            <a:r>
              <a:rPr lang="en-US" dirty="0" smtClean="0"/>
              <a:t>Click icon to add picture</a:t>
            </a:r>
            <a:endParaRPr lang="en-US" dirty="0"/>
          </a:p>
        </p:txBody>
      </p:sp>
      <p:pic>
        <p:nvPicPr>
          <p:cNvPr id="1464108558" name="image" descr="{&quot;templafy&quot;:{&quot;id&quot;:&quot;38a55bff-c152-4412-afa1-0fbb8a813d45&quot;}}"/>
          <p:cNvPicPr>
            <a:picLocks noChangeAspect="1"/>
          </p:cNvPicPr>
          <p:nvPr/>
        </p:nvPicPr>
        <p:blipFill>
          <a:blip r:embed="rId6">
            <a:extLst/>
          </a:blip>
          <a:stretch>
            <a:fillRect/>
          </a:stretch>
        </p:blipFill>
        <p:spPr>
          <a:xfrm>
            <a:off x="346089" y="203200"/>
            <a:ext cx="1749600" cy="417281"/>
          </a:xfrm>
          <a:prstGeom prst="rect">
            <a:avLst/>
          </a:prstGeom>
        </p:spPr>
      </p:pic>
      <p:sp>
        <p:nvSpPr>
          <p:cNvPr id="10" name="Slide Number Placeholder 6">
            <a:extLst>
              <a:ext uri="{FF2B5EF4-FFF2-40B4-BE49-F238E27FC236}">
                <a16:creationId xmlns:a16="http://schemas.microsoft.com/office/drawing/2014/main" id="{2054DF09-B3A1-43FB-9DC1-6A1D3FE7728E}"/>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accent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1819864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hvildarglaera_gr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4"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8376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hvildarglaera_grae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88A85E"/>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609459"/>
            <a:endParaRPr lang="en-US" dirty="0">
              <a:solidFill>
                <a:srgbClr val="FFFFFF"/>
              </a:solidFill>
            </a:endParaRPr>
          </a:p>
        </p:txBody>
      </p:sp>
      <p:sp>
        <p:nvSpPr>
          <p:cNvPr id="11" name="Title 1"/>
          <p:cNvSpPr>
            <a:spLocks noGrp="1"/>
          </p:cNvSpPr>
          <p:nvPr>
            <p:ph type="title"/>
          </p:nvPr>
        </p:nvSpPr>
        <p:spPr>
          <a:xfrm>
            <a:off x="2399073" y="2187115"/>
            <a:ext cx="7393859" cy="1965244"/>
          </a:xfrm>
          <a:prstGeom prst="rect">
            <a:avLst/>
          </a:prstGeom>
        </p:spPr>
        <p:txBody>
          <a:bodyPr lIns="121896" tIns="60948" rIns="121896" bIns="60948"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7002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7806" y="1144748"/>
            <a:ext cx="11115521" cy="5211605"/>
          </a:xfrm>
          <a:prstGeom prst="rect">
            <a:avLst/>
          </a:prstGeom>
        </p:spPr>
        <p:txBody>
          <a:bodyPr lIns="121896" tIns="60948" rIns="121896" bIns="60948"/>
          <a:lstStyle>
            <a:lvl1pPr marL="0" indent="0">
              <a:buSzPct val="100000"/>
              <a:buNone/>
              <a:defRPr sz="1100" b="0" i="0">
                <a:solidFill>
                  <a:srgbClr val="6D6E70"/>
                </a:solidFill>
                <a:latin typeface="Arial" panose="020B0604020202020204" pitchFamily="34" charset="0"/>
                <a:cs typeface="Arial" panose="020B0604020202020204" pitchFamily="34" charset="0"/>
              </a:defRPr>
            </a:lvl1pPr>
            <a:lvl2pPr marL="840134" indent="-355526" defTabSz="355526">
              <a:buSzPct val="100000"/>
              <a:buFont typeface="Arial" panose="020B0604020202020204" pitchFamily="34" charset="0"/>
              <a:buChar char="-"/>
              <a:defRPr sz="2100">
                <a:latin typeface="Arial" panose="020B0604020202020204" pitchFamily="34" charset="0"/>
                <a:cs typeface="Arial" panose="020B0604020202020204" pitchFamily="34" charset="0"/>
              </a:defRPr>
            </a:lvl2pPr>
            <a:lvl3pPr marL="1307810" indent="-366110" defTabSz="700461">
              <a:buSzPct val="100000"/>
              <a:defRPr sz="19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500">
                <a:latin typeface="Arial" panose="020B0604020202020204" pitchFamily="34" charset="0"/>
                <a:cs typeface="Arial" panose="020B0604020202020204" pitchFamily="34" charset="0"/>
              </a:defRPr>
            </a:lvl4pPr>
            <a:lvl5pPr marL="2268562" indent="-359758">
              <a:buSzPct val="100000"/>
              <a:defRPr sz="1500">
                <a:latin typeface="Arial" panose="020B0604020202020204" pitchFamily="34" charset="0"/>
                <a:cs typeface="Arial" panose="020B0604020202020204" pitchFamily="34" charset="0"/>
              </a:defRPr>
            </a:lvl5pPr>
          </a:lstStyle>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is being furnished for the sole purpose of assisting the recipient in deciding whether to proceed with further analysis of this potential opportunity. This Presentation is for informational purposes only and shall not be construed as an offer or solicitation for the subscription or purchase or sale of any securities, or as an invitation, inducement or intermediation for the sale, subscription or purchase of securities.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information set out in this Presentation may be subject to updating, completion, revision and amendment and such information may change materially. Even though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has given due care and attention in the preparation of this Presentation, no representation or warranty, express or implied, is or will be made by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as to the accuracy, completeness or fairness of the information or opinions contained in this Presentation and any reliance the recipient places on them will be at its own sole risk. Without prejudice to the foregoing,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does not accept any liability whatsoever for any loss howsoever arising, directly or indirectly, from use of this Presentation or its contents or otherwise arising in connection therewith. Any recipient of this Presentation is recommended to seek its own financial advice.</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There is no representation, warranty or other assurance that any of the projections in the Presentation will be realized. The recipient should conduct its own investigation and analysis of the business, data and property described herein. Any statement contained in this Presentation that refers to estimated or anticipated future results or future activities are forward-looking statements which reflect current analysis of existing trends, information and plans. Forward-looking statements are subject to a number of risks and uncertainties that could cause actual results to differ materially and could adversely affect the outcome and financial effects of the plans and events described herein. As a result, the recipient is cautioned not to place undue reliance on such forward-looking statements.</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Transactions with financial instruments by their very nature involve high risk. Historical price changes are not necessarily an indication of future price trends. Any recipient of this Presentation are encouraged to acquire general information from expert advisors concerning securities trading, investment issues, taxation, etc. in connection with securities transactions. </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This Presentation and its contents are confidential and may not be further distributed, published or reproduced, in whole or in part, by any medium or in any form for any purpose, without the express written consent of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By accepting this Presentation the recipient has agreed, upon request, to return promptly all material received from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(including this Presentation) without retaining any copies. In furnishing this Presentation, </a:t>
            </a:r>
            <a:r>
              <a:rPr lang="en-US" sz="1200" b="0" i="0" dirty="0" err="1" smtClean="0">
                <a:solidFill>
                  <a:srgbClr val="6D6E70"/>
                </a:solidFill>
                <a:latin typeface="Arial" panose="020B0604020202020204" pitchFamily="34" charset="0"/>
                <a:cs typeface="Arial" panose="020B0604020202020204" pitchFamily="34" charset="0"/>
              </a:rPr>
              <a:t>Marel</a:t>
            </a:r>
            <a:r>
              <a:rPr lang="en-US" sz="1200" b="0" i="0" dirty="0" smtClean="0">
                <a:solidFill>
                  <a:srgbClr val="6D6E70"/>
                </a:solidFill>
                <a:latin typeface="Arial" panose="020B0604020202020204" pitchFamily="34" charset="0"/>
                <a:cs typeface="Arial" panose="020B0604020202020204" pitchFamily="34" charset="0"/>
              </a:rPr>
              <a:t> hf. undertakes no obligation to provide the recipient with access to any additional information or to update this Presentation or to correct any inaccuracies therein which may become apparent.</a:t>
            </a:r>
          </a:p>
          <a:p>
            <a:pPr>
              <a:lnSpc>
                <a:spcPct val="90000"/>
              </a:lnSpc>
            </a:pPr>
            <a:endParaRPr lang="en-US" sz="1200" b="0" i="0" dirty="0" smtClean="0">
              <a:solidFill>
                <a:srgbClr val="6D6E70"/>
              </a:solidFill>
              <a:latin typeface="Arial" panose="020B0604020202020204" pitchFamily="34" charset="0"/>
              <a:cs typeface="Arial" panose="020B0604020202020204" pitchFamily="34" charset="0"/>
            </a:endParaRPr>
          </a:p>
          <a:p>
            <a:pPr>
              <a:lnSpc>
                <a:spcPct val="90000"/>
              </a:lnSpc>
            </a:pPr>
            <a:r>
              <a:rPr lang="en-US" sz="1200" b="0" i="0" dirty="0" smtClean="0">
                <a:solidFill>
                  <a:srgbClr val="6D6E70"/>
                </a:solidFill>
                <a:latin typeface="Arial" panose="020B0604020202020204" pitchFamily="34" charset="0"/>
                <a:cs typeface="Arial" panose="020B0604020202020204" pitchFamily="34" charset="0"/>
              </a:rPr>
              <a:t>The distribution of this Presentation, or any of the information contained in it, in other jurisdictions than the Republic of Iceland may be restricted by law, and persons into whose possession this Presentation comes should inform themselves about, and observe, any such restrictions. Any failure to comply with these restrictions may constitute a violation of the laws of any such other jurisdictions.</a:t>
            </a:r>
          </a:p>
        </p:txBody>
      </p:sp>
      <p:sp>
        <p:nvSpPr>
          <p:cNvPr id="4" name="Title 1"/>
          <p:cNvSpPr>
            <a:spLocks noGrp="1"/>
          </p:cNvSpPr>
          <p:nvPr>
            <p:ph type="title" hasCustomPrompt="1"/>
          </p:nvPr>
        </p:nvSpPr>
        <p:spPr>
          <a:xfrm>
            <a:off x="667808" y="242311"/>
            <a:ext cx="9154601" cy="698712"/>
          </a:xfrm>
          <a:prstGeom prst="rect">
            <a:avLst/>
          </a:prstGeom>
        </p:spPr>
        <p:txBody>
          <a:bodyPr lIns="121896" tIns="60948" rIns="121896" bIns="60948" anchor="ctr">
            <a:normAutofit/>
          </a:bodyPr>
          <a:lstStyle>
            <a:lvl1pPr>
              <a:defRPr sz="2700">
                <a:latin typeface="Arial" panose="020B0604020202020204" pitchFamily="34" charset="0"/>
                <a:cs typeface="Arial" panose="020B0604020202020204" pitchFamily="34" charset="0"/>
              </a:defRPr>
            </a:lvl1pPr>
          </a:lstStyle>
          <a:p>
            <a:r>
              <a:rPr lang="en-US" dirty="0" smtClean="0"/>
              <a:t>Disclaimer</a:t>
            </a:r>
            <a:endParaRPr lang="en-US" dirty="0"/>
          </a:p>
        </p:txBody>
      </p:sp>
      <p:pic>
        <p:nvPicPr>
          <p:cNvPr id="6" name="Picture 3" descr="C:\Users\ragnar.gudmundsson\Desktop\PowerPoint template\Komið\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11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hank_you_slide">
    <p:spTree>
      <p:nvGrpSpPr>
        <p:cNvPr id="1" name=""/>
        <p:cNvGrpSpPr/>
        <p:nvPr/>
      </p:nvGrpSpPr>
      <p:grpSpPr>
        <a:xfrm>
          <a:off x="0" y="0"/>
          <a:ext cx="0" cy="0"/>
          <a:chOff x="0" y="0"/>
          <a:chExt cx="0" cy="0"/>
        </a:xfrm>
      </p:grpSpPr>
      <p:pic>
        <p:nvPicPr>
          <p:cNvPr id="3" name="Picture 2" descr="C:\Users\ragnar.gudmundsson\Desktop\PowerPoint template\milliloka.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159804" y="-10037"/>
            <a:ext cx="6868041" cy="6868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72203" y="3560537"/>
            <a:ext cx="3640172" cy="697627"/>
          </a:xfrm>
          <a:prstGeom prst="rect">
            <a:avLst/>
          </a:prstGeom>
          <a:noFill/>
        </p:spPr>
        <p:txBody>
          <a:bodyPr wrap="square" lIns="121896" tIns="60948" rIns="121896" bIns="60948" rtlCol="0">
            <a:spAutoFit/>
          </a:bodyPr>
          <a:lstStyle/>
          <a:p>
            <a:pPr defTabSz="609459"/>
            <a:r>
              <a:rPr lang="en-US" sz="3700" dirty="0" smtClean="0">
                <a:solidFill>
                  <a:srgbClr val="1C3867"/>
                </a:solidFill>
                <a:cs typeface="Arial" panose="020B0604020202020204" pitchFamily="34" charset="0"/>
              </a:rPr>
              <a:t>Thank you</a:t>
            </a:r>
            <a:endParaRPr lang="en-US" sz="3700" dirty="0">
              <a:solidFill>
                <a:srgbClr val="1C3867"/>
              </a:solidFill>
              <a:cs typeface="Arial" panose="020B0604020202020204" pitchFamily="34" charset="0"/>
            </a:endParaRPr>
          </a:p>
        </p:txBody>
      </p:sp>
      <p:grpSp>
        <p:nvGrpSpPr>
          <p:cNvPr id="5" name="Group 4"/>
          <p:cNvGrpSpPr/>
          <p:nvPr userDrawn="1"/>
        </p:nvGrpSpPr>
        <p:grpSpPr>
          <a:xfrm>
            <a:off x="9505829" y="-10037"/>
            <a:ext cx="2686183" cy="6868041"/>
            <a:chOff x="7777063" y="-7531"/>
            <a:chExt cx="2014637" cy="5151031"/>
          </a:xfrm>
        </p:grpSpPr>
        <p:sp>
          <p:nvSpPr>
            <p:cNvPr id="6" name="Right Triangle 5"/>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sp>
          <p:nvSpPr>
            <p:cNvPr id="7" name="Rectangle 6"/>
            <p:cNvSpPr/>
            <p:nvPr userDrawn="1"/>
          </p:nvSpPr>
          <p:spPr>
            <a:xfrm>
              <a:off x="8920062" y="-7531"/>
              <a:ext cx="871638"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9"/>
              <a:endParaRPr lang="en-US" dirty="0">
                <a:solidFill>
                  <a:srgbClr val="FFFFFF"/>
                </a:solidFill>
              </a:endParaRPr>
            </a:p>
          </p:txBody>
        </p:sp>
      </p:grpSp>
      <p:pic>
        <p:nvPicPr>
          <p:cNvPr id="8"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 y="6160597"/>
            <a:ext cx="2228924" cy="31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ragnar.gudmundsson\Desktop\PowerPoint template\Komið\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428"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0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03486"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4"/>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7" name="Title 1"/>
          <p:cNvSpPr>
            <a:spLocks noGrp="1"/>
          </p:cNvSpPr>
          <p:nvPr>
            <p:ph type="title"/>
          </p:nvPr>
        </p:nvSpPr>
        <p:spPr>
          <a:xfrm>
            <a:off x="667808" y="242311"/>
            <a:ext cx="9154601" cy="698712"/>
          </a:xfrm>
          <a:prstGeom prst="rect">
            <a:avLst/>
          </a:prstGeom>
        </p:spPr>
        <p:txBody>
          <a:bodyPr anchor="ctr">
            <a:normAutofit/>
          </a:bodyPr>
          <a:lstStyle>
            <a:lvl1pPr>
              <a:defRPr sz="37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1"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cxnSp>
        <p:nvCxnSpPr>
          <p:cNvPr id="12" name="Straight Connector 11"/>
          <p:cNvCxnSpPr/>
          <p:nvPr userDrawn="1"/>
        </p:nvCxnSpPr>
        <p:spPr>
          <a:xfrm>
            <a:off x="723423" y="1751007"/>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1"/>
          </p:nvPr>
        </p:nvSpPr>
        <p:spPr>
          <a:xfrm>
            <a:off x="666272" y="970956"/>
            <a:ext cx="9156125" cy="725096"/>
          </a:xfrm>
          <a:prstGeom prst="rect">
            <a:avLst/>
          </a:prstGeom>
        </p:spPr>
        <p:txBody>
          <a:bodyPr anchor="ctr"/>
          <a:lstStyle>
            <a:lvl1pPr marL="0" indent="0" algn="l" defTabSz="609459" rtl="0" eaLnBrk="1" latinLnBrk="0" hangingPunct="1">
              <a:spcBef>
                <a:spcPct val="0"/>
              </a:spcBef>
              <a:buNone/>
              <a:defRPr lang="en-US" sz="1900" b="0" i="0" kern="1200">
                <a:solidFill>
                  <a:schemeClr val="tx1"/>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cxnSp>
        <p:nvCxnSpPr>
          <p:cNvPr id="14" name="Straight Connector 13"/>
          <p:cNvCxnSpPr/>
          <p:nvPr userDrawn="1"/>
        </p:nvCxnSpPr>
        <p:spPr>
          <a:xfrm>
            <a:off x="4329072"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2"/>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0"/>
            <a:ext cx="3551780" cy="3738704"/>
          </a:xfrm>
          <a:prstGeom prst="rect">
            <a:avLst/>
          </a:prstGeom>
        </p:spPr>
        <p:txBody>
          <a:bodyPr/>
          <a:lstStyle>
            <a:lvl1pPr marL="353410" indent="-353410">
              <a:buSzPct val="100000"/>
              <a:defRPr sz="1500" b="0" i="0">
                <a:solidFill>
                  <a:srgbClr val="6D6E70"/>
                </a:solidFill>
                <a:latin typeface="Arial" panose="020B0604020202020204" pitchFamily="34" charset="0"/>
                <a:cs typeface="Arial" panose="020B0604020202020204" pitchFamily="34" charset="0"/>
              </a:defRPr>
            </a:lvl1pPr>
            <a:lvl2pPr marL="840134" indent="-355526">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45" indent="-357642">
              <a:buSzPct val="100000"/>
              <a:defRPr sz="1300">
                <a:latin typeface="Arial" panose="020B0604020202020204" pitchFamily="34" charset="0"/>
                <a:cs typeface="Arial" panose="020B0604020202020204" pitchFamily="34" charset="0"/>
              </a:defRPr>
            </a:lvl3pPr>
            <a:lvl4pPr marL="1798770" indent="-359758">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803"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59"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0"/>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91" indent="0">
              <a:buFontTx/>
              <a:buNone/>
              <a:defRPr sz="1200" b="0">
                <a:latin typeface="Arial"/>
                <a:cs typeface="Arial"/>
              </a:defRPr>
            </a:lvl3pPr>
            <a:lvl4pPr marL="465547" indent="0">
              <a:buFontTx/>
              <a:buNone/>
              <a:defRPr sz="1200" b="0">
                <a:latin typeface="Arial"/>
                <a:cs typeface="Arial"/>
              </a:defRPr>
            </a:lvl4pPr>
            <a:lvl5pPr marL="721603" indent="0">
              <a:buFontTx/>
              <a:buNone/>
              <a:defRPr sz="1200" b="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30184228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Equipment">
    <p:spTree>
      <p:nvGrpSpPr>
        <p:cNvPr id="1" name=""/>
        <p:cNvGrpSpPr/>
        <p:nvPr/>
      </p:nvGrpSpPr>
      <p:grpSpPr>
        <a:xfrm>
          <a:off x="0" y="0"/>
          <a:ext cx="0" cy="0"/>
          <a:chOff x="0" y="0"/>
          <a:chExt cx="0" cy="0"/>
        </a:xfrm>
      </p:grpSpPr>
      <p:pic>
        <p:nvPicPr>
          <p:cNvPr id="8194" name="Picture 2" descr="C:\Users\ragnar.gudmundsson\Desktop\PowerPoint template\milli4.jp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r="13259"/>
          <a:stretch/>
        </p:blipFill>
        <p:spPr bwMode="auto">
          <a:xfrm>
            <a:off x="6234928" y="-10041"/>
            <a:ext cx="5957072" cy="686756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a:spLocks noGrp="1"/>
          </p:cNvSpPr>
          <p:nvPr>
            <p:ph type="subTitle" idx="1"/>
          </p:nvPr>
        </p:nvSpPr>
        <p:spPr>
          <a:xfrm>
            <a:off x="663692" y="4440238"/>
            <a:ext cx="5953009" cy="384521"/>
          </a:xfrm>
          <a:prstGeom prst="rect">
            <a:avLst/>
          </a:prstGeom>
        </p:spPr>
        <p:txBody>
          <a:bodyPr lIns="91422" tIns="45711" rIns="91422" bIns="45711"/>
          <a:lstStyle>
            <a:lvl1pPr marL="0" indent="0" algn="l">
              <a:buNone/>
              <a:defRPr sz="1600" b="0" i="0">
                <a:solidFill>
                  <a:srgbClr val="6D6E70"/>
                </a:solidFill>
                <a:latin typeface="Arial" panose="020B0604020202020204" pitchFamily="34" charset="0"/>
                <a:cs typeface="Arial" panose="020B0604020202020204" pitchFamily="34" charset="0"/>
              </a:defRPr>
            </a:lvl1pPr>
            <a:lvl2pPr marL="609443" indent="0" algn="ctr">
              <a:buNone/>
              <a:defRPr>
                <a:solidFill>
                  <a:schemeClr val="tx1">
                    <a:tint val="75000"/>
                  </a:schemeClr>
                </a:solidFill>
              </a:defRPr>
            </a:lvl2pPr>
            <a:lvl3pPr marL="1218900" indent="0" algn="ctr">
              <a:buNone/>
              <a:defRPr>
                <a:solidFill>
                  <a:schemeClr val="tx1">
                    <a:tint val="75000"/>
                  </a:schemeClr>
                </a:solidFill>
              </a:defRPr>
            </a:lvl3pPr>
            <a:lvl4pPr marL="1828346" indent="0" algn="ctr">
              <a:buNone/>
              <a:defRPr>
                <a:solidFill>
                  <a:schemeClr val="tx1">
                    <a:tint val="75000"/>
                  </a:schemeClr>
                </a:solidFill>
              </a:defRPr>
            </a:lvl4pPr>
            <a:lvl5pPr marL="2437798" indent="0" algn="ctr">
              <a:buNone/>
              <a:defRPr>
                <a:solidFill>
                  <a:schemeClr val="tx1">
                    <a:tint val="75000"/>
                  </a:schemeClr>
                </a:solidFill>
              </a:defRPr>
            </a:lvl5pPr>
            <a:lvl6pPr marL="3047240" indent="0" algn="ctr">
              <a:buNone/>
              <a:defRPr>
                <a:solidFill>
                  <a:schemeClr val="tx1">
                    <a:tint val="75000"/>
                  </a:schemeClr>
                </a:solidFill>
              </a:defRPr>
            </a:lvl6pPr>
            <a:lvl7pPr marL="3656683"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title"/>
          </p:nvPr>
        </p:nvSpPr>
        <p:spPr>
          <a:xfrm>
            <a:off x="663696" y="3203751"/>
            <a:ext cx="6080009" cy="948617"/>
          </a:xfrm>
          <a:prstGeom prst="rect">
            <a:avLst/>
          </a:prstGeom>
        </p:spPr>
        <p:txBody>
          <a:bodyPr lIns="91422" tIns="45711" rIns="91422" bIns="45711" anchor="b">
            <a:normAutofit/>
          </a:bodyPr>
          <a:lstStyle>
            <a:lvl1pPr>
              <a:defRPr sz="2667">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grpSp>
        <p:nvGrpSpPr>
          <p:cNvPr id="13" name="Group 12"/>
          <p:cNvGrpSpPr/>
          <p:nvPr userDrawn="1"/>
        </p:nvGrpSpPr>
        <p:grpSpPr>
          <a:xfrm>
            <a:off x="10369420" y="0"/>
            <a:ext cx="1822581" cy="6858000"/>
            <a:chOff x="7777063" y="-7531"/>
            <a:chExt cx="1366936" cy="5151031"/>
          </a:xfrm>
        </p:grpSpPr>
        <p:sp>
          <p:nvSpPr>
            <p:cNvPr id="14" name="Right Triangle 13"/>
            <p:cNvSpPr/>
            <p:nvPr userDrawn="1"/>
          </p:nvSpPr>
          <p:spPr>
            <a:xfrm flipH="1">
              <a:off x="7777063" y="-7531"/>
              <a:ext cx="1143000" cy="5151031"/>
            </a:xfrm>
            <a:prstGeom prst="rtTriangle">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userDrawn="1"/>
          </p:nvSpPr>
          <p:spPr>
            <a:xfrm>
              <a:off x="8920062" y="-7531"/>
              <a:ext cx="223937" cy="5151031"/>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pic>
        <p:nvPicPr>
          <p:cNvPr id="10" name="Picture 3" descr="C:\Users\ragnar.gudmundsson\Desktop\PowerPoint template\Komið\tag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2" y="6160598"/>
            <a:ext cx="2228924" cy="31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9053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ront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70759" cy="6958552"/>
          </a:xfrm>
          <a:prstGeom prst="rect">
            <a:avLst/>
          </a:prstGeom>
        </p:spPr>
      </p:pic>
      <p:sp>
        <p:nvSpPr>
          <p:cNvPr id="14" name="Text Placeholder 3"/>
          <p:cNvSpPr>
            <a:spLocks noGrp="1"/>
          </p:cNvSpPr>
          <p:nvPr>
            <p:ph type="body" sz="quarter" idx="11" hasCustomPrompt="1"/>
          </p:nvPr>
        </p:nvSpPr>
        <p:spPr>
          <a:xfrm>
            <a:off x="666273" y="4626144"/>
            <a:ext cx="6305817" cy="725096"/>
          </a:xfrm>
          <a:prstGeom prst="rect">
            <a:avLst/>
          </a:prstGeom>
        </p:spPr>
        <p:txBody>
          <a:bodyPr anchor="t"/>
          <a:lstStyle>
            <a:lvl1pPr marL="0" indent="0" algn="l" defTabSz="609585" rtl="0" eaLnBrk="1" latinLnBrk="0" hangingPunct="1">
              <a:spcBef>
                <a:spcPct val="0"/>
              </a:spcBef>
              <a:buNone/>
              <a:defRPr lang="en-US" sz="2667"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subtitle</a:t>
            </a:r>
          </a:p>
        </p:txBody>
      </p:sp>
      <p:sp>
        <p:nvSpPr>
          <p:cNvPr id="15" name="Text Placeholder 3"/>
          <p:cNvSpPr>
            <a:spLocks noGrp="1"/>
          </p:cNvSpPr>
          <p:nvPr>
            <p:ph type="body" sz="quarter" idx="12" hasCustomPrompt="1"/>
          </p:nvPr>
        </p:nvSpPr>
        <p:spPr>
          <a:xfrm>
            <a:off x="666273" y="2122245"/>
            <a:ext cx="6659812" cy="2384368"/>
          </a:xfrm>
          <a:prstGeom prst="rect">
            <a:avLst/>
          </a:prstGeom>
        </p:spPr>
        <p:txBody>
          <a:bodyPr anchor="b"/>
          <a:lstStyle>
            <a:lvl1pPr marL="0" indent="0" algn="l" defTabSz="609585" rtl="0" eaLnBrk="1" latinLnBrk="0" hangingPunct="1">
              <a:spcBef>
                <a:spcPct val="0"/>
              </a:spcBef>
              <a:buNone/>
              <a:defRPr lang="en-US" sz="5867"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title</a:t>
            </a:r>
          </a:p>
        </p:txBody>
      </p:sp>
      <p:pic>
        <p:nvPicPr>
          <p:cNvPr id="17" name="Picture 3" descr="C:\Users\ragnar.gudmundsson\Desktop\PowerPoint template\Komið\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75599" y="583317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38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A176DCE-D6D0-4D76-B08D-E1E746BE6D9A}"/>
              </a:ext>
            </a:extLst>
          </p:cNvPr>
          <p:cNvSpPr>
            <a:spLocks noGrp="1"/>
          </p:cNvSpPr>
          <p:nvPr>
            <p:ph type="pic" sz="quarter" idx="13"/>
          </p:nvPr>
        </p:nvSpPr>
        <p:spPr>
          <a:xfrm>
            <a:off x="7008797" y="0"/>
            <a:ext cx="5183203" cy="6861600"/>
          </a:xfrm>
          <a:custGeom>
            <a:avLst/>
            <a:gdLst>
              <a:gd name="connsiteX0" fmla="*/ 1513993 w 5183203"/>
              <a:gd name="connsiteY0" fmla="*/ 0 h 6861600"/>
              <a:gd name="connsiteX1" fmla="*/ 3551699 w 5183203"/>
              <a:gd name="connsiteY1" fmla="*/ 0 h 6861600"/>
              <a:gd name="connsiteX2" fmla="*/ 4815192 w 5183203"/>
              <a:gd name="connsiteY2" fmla="*/ 0 h 6861600"/>
              <a:gd name="connsiteX3" fmla="*/ 5183203 w 5183203"/>
              <a:gd name="connsiteY3" fmla="*/ 0 h 6861600"/>
              <a:gd name="connsiteX4" fmla="*/ 5183203 w 5183203"/>
              <a:gd name="connsiteY4" fmla="*/ 6858000 h 6861600"/>
              <a:gd name="connsiteX5" fmla="*/ 4487803 w 5183203"/>
              <a:gd name="connsiteY5" fmla="*/ 6858000 h 6861600"/>
              <a:gd name="connsiteX6" fmla="*/ 3551699 w 5183203"/>
              <a:gd name="connsiteY6" fmla="*/ 6858000 h 6861600"/>
              <a:gd name="connsiteX7" fmla="*/ 3301993 w 5183203"/>
              <a:gd name="connsiteY7" fmla="*/ 6858000 h 6861600"/>
              <a:gd name="connsiteX8" fmla="*/ 3301199 w 5183203"/>
              <a:gd name="connsiteY8" fmla="*/ 6861600 h 6861600"/>
              <a:gd name="connsiteX9" fmla="*/ 0 w 5183203"/>
              <a:gd name="connsiteY9"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3203" h="6861600">
                <a:moveTo>
                  <a:pt x="1513993" y="0"/>
                </a:moveTo>
                <a:lnTo>
                  <a:pt x="3551699" y="0"/>
                </a:lnTo>
                <a:lnTo>
                  <a:pt x="4815192" y="0"/>
                </a:lnTo>
                <a:lnTo>
                  <a:pt x="5183203" y="0"/>
                </a:lnTo>
                <a:lnTo>
                  <a:pt x="5183203" y="6858000"/>
                </a:lnTo>
                <a:lnTo>
                  <a:pt x="4487803" y="6858000"/>
                </a:lnTo>
                <a:lnTo>
                  <a:pt x="3551699" y="6858000"/>
                </a:lnTo>
                <a:lnTo>
                  <a:pt x="3301993" y="6858000"/>
                </a:lnTo>
                <a:lnTo>
                  <a:pt x="3301199"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68961" y="979490"/>
            <a:ext cx="5738204" cy="2530116"/>
          </a:xfrm>
        </p:spPr>
        <p:txBody>
          <a:bodyPr anchor="b"/>
          <a:lstStyle>
            <a:lvl1pPr algn="l">
              <a:defRPr sz="3700" b="0"/>
            </a:lvl1pPr>
          </a:lstStyle>
          <a:p>
            <a:r>
              <a:rPr lang="en-US" dirty="0"/>
              <a:t>Click to edit Master title style</a:t>
            </a:r>
            <a:endParaRPr lang="en-US"/>
          </a:p>
        </p:txBody>
      </p:sp>
      <p:pic>
        <p:nvPicPr>
          <p:cNvPr id="18" name="ADVANCED FOOD PROCESSING"/>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pic>
        <p:nvPicPr>
          <p:cNvPr id="1041287943" name="LogoMarelLarge"/>
          <p:cNvPicPr>
            <a:picLocks noChangeAspect="1"/>
          </p:cNvPicPr>
          <p:nvPr/>
        </p:nvPicPr>
        <p:blipFill>
          <a:blip r:embed="rId3">
            <a:extLst/>
          </a:blip>
          <a:stretch>
            <a:fillRect/>
          </a:stretch>
        </p:blipFill>
        <p:spPr>
          <a:xfrm>
            <a:off x="511200" y="342001"/>
            <a:ext cx="1749600" cy="417281"/>
          </a:xfrm>
          <a:prstGeom prst="rect">
            <a:avLst/>
          </a:prstGeom>
        </p:spPr>
      </p:pic>
      <p:sp>
        <p:nvSpPr>
          <p:cNvPr id="3" name="Date"/>
          <p:cNvSpPr>
            <a:spLocks noGrp="1"/>
          </p:cNvSpPr>
          <p:nvPr>
            <p:ph type="dt" sz="half" idx="15"/>
          </p:nvPr>
        </p:nvSpPr>
        <p:spPr>
          <a:xfrm>
            <a:off x="756000" y="4501097"/>
            <a:ext cx="5259600" cy="532800"/>
          </a:xfrm>
        </p:spPr>
        <p:txBody>
          <a:bodyPr/>
          <a:lstStyle>
            <a:lvl1pPr>
              <a:defRPr sz="1800">
                <a:solidFill>
                  <a:srgbClr val="333333"/>
                </a:solidFill>
              </a:defRPr>
            </a:lvl1pPr>
          </a:lstStyle>
          <a:p>
            <a:r>
              <a:rPr lang="en-US"/>
              <a:t>10. December 2018</a:t>
            </a:r>
          </a:p>
        </p:txBody>
      </p:sp>
      <p:sp>
        <p:nvSpPr>
          <p:cNvPr id="8" name="Slide Number Placeholder 7"/>
          <p:cNvSpPr>
            <a:spLocks noGrp="1"/>
          </p:cNvSpPr>
          <p:nvPr>
            <p:ph type="sldNum" sz="quarter" idx="16"/>
          </p:nvPr>
        </p:nvSpPr>
        <p:spPr/>
        <p:txBody>
          <a:bodyPr/>
          <a:lstStyle>
            <a:lvl1pPr>
              <a:defRPr sz="133">
                <a:solidFill>
                  <a:schemeClr val="accent1"/>
                </a:solidFill>
              </a:defRPr>
            </a:lvl1pPr>
          </a:lstStyle>
          <a:p>
            <a:fld id="{2DBBAEA0-22E1-463C-827F-19C1C0F82955}" type="slidenum">
              <a:rPr lang="en-US"/>
              <a:pPr/>
              <a:t>‹#›</a:t>
            </a:fld>
            <a:endParaRPr lang="en-US"/>
          </a:p>
        </p:txBody>
      </p:sp>
      <p:sp>
        <p:nvSpPr>
          <p:cNvPr id="13" name="USR_Name"/>
          <p:cNvSpPr>
            <a:spLocks noGrp="1"/>
          </p:cNvSpPr>
          <p:nvPr>
            <p:ph type="body" sz="quarter" idx="17"/>
          </p:nvPr>
        </p:nvSpPr>
        <p:spPr>
          <a:xfrm>
            <a:off x="770400" y="3754800"/>
            <a:ext cx="5738400" cy="720000"/>
          </a:xfrm>
        </p:spPr>
        <p:txBody>
          <a:bodyPr anchor="ctr" anchorCtr="0"/>
          <a:lstStyle>
            <a:lvl1pPr marL="0" indent="0">
              <a:spcBef>
                <a:spcPts val="0"/>
              </a:spcBef>
              <a:buNone/>
              <a:defRPr sz="2100"/>
            </a:lvl1pPr>
          </a:lstStyle>
          <a:p>
            <a:pPr lvl="0"/>
            <a:r>
              <a:rPr lang="en-US"/>
              <a:t>Katrin Magnusdottir</a:t>
            </a:r>
          </a:p>
        </p:txBody>
      </p:sp>
    </p:spTree>
    <p:extLst>
      <p:ext uri="{BB962C8B-B14F-4D97-AF65-F5344CB8AC3E}">
        <p14:creationId xmlns:p14="http://schemas.microsoft.com/office/powerpoint/2010/main" val="3826991230"/>
      </p:ext>
    </p:extLst>
  </p:cSld>
  <p:clrMapOvr>
    <a:masterClrMapping/>
  </p:clrMapOvr>
  <p:hf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08ED9C-1AFD-4DF5-8D00-6DD919AF00C4}"/>
              </a:ext>
            </a:extLst>
          </p:cNvPr>
          <p:cNvSpPr>
            <a:spLocks noGrp="1"/>
          </p:cNvSpPr>
          <p:nvPr>
            <p:ph type="pic" sz="quarter" idx="13"/>
          </p:nvPr>
        </p:nvSpPr>
        <p:spPr>
          <a:xfrm>
            <a:off x="6312024" y="-1"/>
            <a:ext cx="5885128" cy="6861600"/>
          </a:xfrm>
          <a:custGeom>
            <a:avLst/>
            <a:gdLst>
              <a:gd name="connsiteX0" fmla="*/ 1525555 w 5885128"/>
              <a:gd name="connsiteY0" fmla="*/ 0 h 6861600"/>
              <a:gd name="connsiteX1" fmla="*/ 5599806 w 5885128"/>
              <a:gd name="connsiteY1" fmla="*/ 0 h 6861600"/>
              <a:gd name="connsiteX2" fmla="*/ 5599806 w 5885128"/>
              <a:gd name="connsiteY2" fmla="*/ 1 h 6861600"/>
              <a:gd name="connsiteX3" fmla="*/ 5879976 w 5885128"/>
              <a:gd name="connsiteY3" fmla="*/ 1 h 6861600"/>
              <a:gd name="connsiteX4" fmla="*/ 5879976 w 5885128"/>
              <a:gd name="connsiteY4" fmla="*/ 897 h 6861600"/>
              <a:gd name="connsiteX5" fmla="*/ 5885128 w 5885128"/>
              <a:gd name="connsiteY5" fmla="*/ 899 h 6861600"/>
              <a:gd name="connsiteX6" fmla="*/ 5882501 w 5885128"/>
              <a:gd name="connsiteY6" fmla="*/ 6858000 h 6861600"/>
              <a:gd name="connsiteX7" fmla="*/ 5879976 w 5885128"/>
              <a:gd name="connsiteY7" fmla="*/ 6858000 h 6861600"/>
              <a:gd name="connsiteX8" fmla="*/ 5879976 w 5885128"/>
              <a:gd name="connsiteY8" fmla="*/ 6858001 h 6861600"/>
              <a:gd name="connsiteX9" fmla="*/ 4075051 w 5885128"/>
              <a:gd name="connsiteY9" fmla="*/ 6858001 h 6861600"/>
              <a:gd name="connsiteX10" fmla="*/ 4074251 w 5885128"/>
              <a:gd name="connsiteY10" fmla="*/ 6861600 h 6861600"/>
              <a:gd name="connsiteX11" fmla="*/ 0 w 5885128"/>
              <a:gd name="connsiteY1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28" h="6861600">
                <a:moveTo>
                  <a:pt x="1525555" y="0"/>
                </a:moveTo>
                <a:lnTo>
                  <a:pt x="5599806" y="0"/>
                </a:lnTo>
                <a:lnTo>
                  <a:pt x="5599806" y="1"/>
                </a:lnTo>
                <a:lnTo>
                  <a:pt x="5879976" y="1"/>
                </a:lnTo>
                <a:lnTo>
                  <a:pt x="5879976" y="897"/>
                </a:lnTo>
                <a:lnTo>
                  <a:pt x="5885128" y="899"/>
                </a:lnTo>
                <a:lnTo>
                  <a:pt x="5882501" y="6858000"/>
                </a:lnTo>
                <a:lnTo>
                  <a:pt x="5879976" y="6858000"/>
                </a:lnTo>
                <a:lnTo>
                  <a:pt x="5879976" y="6858001"/>
                </a:lnTo>
                <a:lnTo>
                  <a:pt x="4075051" y="6858001"/>
                </a:lnTo>
                <a:lnTo>
                  <a:pt x="4074251" y="6861600"/>
                </a:lnTo>
                <a:lnTo>
                  <a:pt x="0" y="6861600"/>
                </a:lnTo>
                <a:close/>
              </a:path>
            </a:pathLst>
          </a:custGeom>
          <a:solidFill>
            <a:srgbClr val="C5C5C5"/>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58862" y="1265944"/>
            <a:ext cx="5748303" cy="650888"/>
          </a:xfrm>
        </p:spPr>
        <p:txBody>
          <a:bodyPr anchor="t" anchorCtr="0"/>
          <a:lstStyle>
            <a:lvl1pPr algn="l">
              <a:defRPr sz="3600" b="0"/>
            </a:lvl1pPr>
          </a:lstStyle>
          <a:p>
            <a:r>
              <a:rPr lang="en-US" dirty="0"/>
              <a:t>Click to edit Master title style</a:t>
            </a:r>
            <a:endParaRPr lang="en-US"/>
          </a:p>
        </p:txBody>
      </p:sp>
      <p:sp>
        <p:nvSpPr>
          <p:cNvPr id="3" name="Subtitle 2"/>
          <p:cNvSpPr>
            <a:spLocks noGrp="1"/>
          </p:cNvSpPr>
          <p:nvPr>
            <p:ph type="subTitle" idx="1"/>
          </p:nvPr>
        </p:nvSpPr>
        <p:spPr>
          <a:xfrm>
            <a:off x="758861" y="2115193"/>
            <a:ext cx="5625171" cy="3798083"/>
          </a:xfrm>
        </p:spPr>
        <p:txBody>
          <a:bodyPr/>
          <a:lstStyle>
            <a:lvl1pPr marL="457189" indent="-457189" algn="l">
              <a:buClr>
                <a:srgbClr val="003569"/>
              </a:buClr>
              <a:buFont typeface="+mj-lt"/>
              <a:buAutoNum type="arabicParenR"/>
              <a:defRPr sz="2100">
                <a:solidFill>
                  <a:srgbClr val="33333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US"/>
          </a:p>
        </p:txBody>
      </p:sp>
      <p:pic>
        <p:nvPicPr>
          <p:cNvPr id="1673625140" name="LogoMarelLarge"/>
          <p:cNvPicPr>
            <a:picLocks noChangeAspect="1"/>
          </p:cNvPicPr>
          <p:nvPr/>
        </p:nvPicPr>
        <p:blipFill>
          <a:blip r:embed="rId2">
            <a:extLst/>
          </a:blip>
          <a:stretch>
            <a:fillRect/>
          </a:stretch>
        </p:blipFill>
        <p:spPr>
          <a:xfrm>
            <a:off x="511200" y="342001"/>
            <a:ext cx="1749600" cy="417281"/>
          </a:xfrm>
          <a:prstGeom prst="rect">
            <a:avLst/>
          </a:prstGeom>
        </p:spPr>
      </p:pic>
      <p:sp>
        <p:nvSpPr>
          <p:cNvPr id="12" name="Slide Number Placeholder 11"/>
          <p:cNvSpPr>
            <a:spLocks noGrp="1"/>
          </p:cNvSpPr>
          <p:nvPr>
            <p:ph type="sldNum" sz="quarter" idx="15"/>
          </p:nvPr>
        </p:nvSpPr>
        <p:spPr>
          <a:xfrm>
            <a:off x="0" y="6912000"/>
            <a:ext cx="0" cy="0"/>
          </a:xfrm>
        </p:spPr>
        <p:txBody>
          <a:bodyPr/>
          <a:lstStyle>
            <a:lvl1pPr>
              <a:defRPr sz="133">
                <a:noFill/>
              </a:defRPr>
            </a:lvl1pPr>
          </a:lstStyle>
          <a:p>
            <a:fld id="{2DBBAEA0-22E1-463C-827F-19C1C0F82955}" type="slidenum">
              <a:rPr lang="en-US" smtClean="0"/>
              <a:pPr/>
              <a:t>‹#›</a:t>
            </a:fld>
            <a:endParaRPr lang="en-US"/>
          </a:p>
        </p:txBody>
      </p:sp>
      <p:pic>
        <p:nvPicPr>
          <p:cNvPr id="10" name="ADVANCED FOOD PROCESSING"/>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2171553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a:p>
        </p:txBody>
      </p:sp>
      <p:sp>
        <p:nvSpPr>
          <p:cNvPr id="3" name="Content Placeholder 2"/>
          <p:cNvSpPr>
            <a:spLocks noGrp="1"/>
          </p:cNvSpPr>
          <p:nvPr>
            <p:ph idx="1"/>
          </p:nvPr>
        </p:nvSpPr>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7" name="Slide Number Placeholder 6"/>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220507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able of content with phot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7" name="think-cell Slide" r:id="rId4" imgW="359" imgH="360" progId="TCLayout.ActiveDocument.1">
                  <p:embed/>
                </p:oleObj>
              </mc:Choice>
              <mc:Fallback>
                <p:oleObj name="think-cell Slide" r:id="rId4" imgW="359" imgH="36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5810A3E4-5AAE-4677-90C6-22B4683495A2}"/>
              </a:ext>
            </a:extLst>
          </p:cNvPr>
          <p:cNvSpPr/>
          <p:nvPr userDrawn="1"/>
        </p:nvSpPr>
        <p:spPr>
          <a:xfrm>
            <a:off x="0" y="-868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noProof="0" dirty="0"/>
          </a:p>
        </p:txBody>
      </p:sp>
      <p:pic>
        <p:nvPicPr>
          <p:cNvPr id="11" name="Picture 10">
            <a:extLst>
              <a:ext uri="{FF2B5EF4-FFF2-40B4-BE49-F238E27FC236}">
                <a16:creationId xmlns:a16="http://schemas.microsoft.com/office/drawing/2014/main" id="{9B75C02C-BACF-4413-847C-28183FA8E0C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Shape 14">
            <a:extLst>
              <a:ext uri="{FF2B5EF4-FFF2-40B4-BE49-F238E27FC236}">
                <a16:creationId xmlns:a16="http://schemas.microsoft.com/office/drawing/2014/main" id="{EF114BFF-9356-4CF0-B824-E46F0DF4A5EC}"/>
              </a:ext>
            </a:extLst>
          </p:cNvPr>
          <p:cNvSpPr>
            <a:spLocks noGrp="1"/>
          </p:cNvSpPr>
          <p:nvPr>
            <p:ph type="body" sz="quarter" idx="15" hasCustomPrompt="1"/>
          </p:nvPr>
        </p:nvSpPr>
        <p:spPr>
          <a:xfrm>
            <a:off x="652463" y="2876550"/>
            <a:ext cx="6451649" cy="552450"/>
          </a:xfrm>
          <a:custGeom>
            <a:avLst/>
            <a:gdLst>
              <a:gd name="connsiteX0" fmla="*/ 0 w 6411057"/>
              <a:gd name="connsiteY0" fmla="*/ 0 h 552450"/>
              <a:gd name="connsiteX1" fmla="*/ 6411057 w 6411057"/>
              <a:gd name="connsiteY1" fmla="*/ 0 h 552450"/>
              <a:gd name="connsiteX2" fmla="*/ 6291773 w 6411057"/>
              <a:gd name="connsiteY2" fmla="*/ 552450 h 552450"/>
              <a:gd name="connsiteX3" fmla="*/ 0 w 6411057"/>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6411057" h="552450">
                <a:moveTo>
                  <a:pt x="0" y="0"/>
                </a:moveTo>
                <a:lnTo>
                  <a:pt x="6411057" y="0"/>
                </a:lnTo>
                <a:lnTo>
                  <a:pt x="6291773" y="552450"/>
                </a:lnTo>
                <a:lnTo>
                  <a:pt x="0" y="552450"/>
                </a:lnTo>
                <a:close/>
              </a:path>
            </a:pathLst>
          </a:custGeom>
          <a:solidFill>
            <a:schemeClr val="accent1"/>
          </a:solidFill>
        </p:spPr>
        <p:txBody>
          <a:bodyPr wrap="square" lIns="288000" anchor="ctr">
            <a:noAutofit/>
          </a:bodyPr>
          <a:lstStyle>
            <a:lvl1pPr marL="0" indent="0">
              <a:buClr>
                <a:schemeClr val="bg1"/>
              </a:buClr>
              <a:buFontTx/>
              <a:buNone/>
              <a:defRPr b="1">
                <a:solidFill>
                  <a:schemeClr val="bg1"/>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1. Click to add section</a:t>
            </a:r>
            <a:endParaRPr lang="en-US" dirty="0"/>
          </a:p>
        </p:txBody>
      </p:sp>
      <p:sp>
        <p:nvSpPr>
          <p:cNvPr id="20" name="Freeform: Shape 19">
            <a:extLst>
              <a:ext uri="{FF2B5EF4-FFF2-40B4-BE49-F238E27FC236}">
                <a16:creationId xmlns:a16="http://schemas.microsoft.com/office/drawing/2014/main" id="{B9FB83B2-CC5B-4944-B66D-3677059B6C9F}"/>
              </a:ext>
            </a:extLst>
          </p:cNvPr>
          <p:cNvSpPr>
            <a:spLocks noGrp="1"/>
          </p:cNvSpPr>
          <p:nvPr>
            <p:ph type="body" sz="quarter" idx="16" hasCustomPrompt="1"/>
          </p:nvPr>
        </p:nvSpPr>
        <p:spPr>
          <a:xfrm>
            <a:off x="652463" y="3541791"/>
            <a:ext cx="6284118" cy="552450"/>
          </a:xfrm>
          <a:custGeom>
            <a:avLst/>
            <a:gdLst>
              <a:gd name="connsiteX0" fmla="*/ 0 w 6267419"/>
              <a:gd name="connsiteY0" fmla="*/ 0 h 552450"/>
              <a:gd name="connsiteX1" fmla="*/ 6267419 w 6267419"/>
              <a:gd name="connsiteY1" fmla="*/ 0 h 552450"/>
              <a:gd name="connsiteX2" fmla="*/ 6148136 w 6267419"/>
              <a:gd name="connsiteY2" fmla="*/ 552450 h 552450"/>
              <a:gd name="connsiteX3" fmla="*/ 0 w 6267419"/>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6267419" h="552450">
                <a:moveTo>
                  <a:pt x="0" y="0"/>
                </a:moveTo>
                <a:lnTo>
                  <a:pt x="6267419" y="0"/>
                </a:lnTo>
                <a:lnTo>
                  <a:pt x="6148136" y="552450"/>
                </a:lnTo>
                <a:lnTo>
                  <a:pt x="0" y="552450"/>
                </a:lnTo>
                <a:close/>
              </a:path>
            </a:pathLst>
          </a:custGeom>
          <a:solidFill>
            <a:schemeClr val="bg2"/>
          </a:solidFill>
        </p:spPr>
        <p:txBody>
          <a:bodyPr wrap="square" lIns="288000" anchor="ctr">
            <a:noAutofit/>
          </a:bodyPr>
          <a:lstStyle>
            <a:lvl1pPr marL="0" indent="0">
              <a:buClr>
                <a:schemeClr val="accent4"/>
              </a:buClr>
              <a:buFontTx/>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2. Click to add section</a:t>
            </a:r>
            <a:endParaRPr lang="en-US" dirty="0"/>
          </a:p>
        </p:txBody>
      </p:sp>
      <p:sp>
        <p:nvSpPr>
          <p:cNvPr id="22" name="Freeform: Shape 21">
            <a:extLst>
              <a:ext uri="{FF2B5EF4-FFF2-40B4-BE49-F238E27FC236}">
                <a16:creationId xmlns:a16="http://schemas.microsoft.com/office/drawing/2014/main" id="{786DABDB-232B-4801-B12E-ED40328B9FC7}"/>
              </a:ext>
            </a:extLst>
          </p:cNvPr>
          <p:cNvSpPr>
            <a:spLocks noGrp="1"/>
          </p:cNvSpPr>
          <p:nvPr>
            <p:ph type="body" sz="quarter" idx="17" hasCustomPrompt="1"/>
          </p:nvPr>
        </p:nvSpPr>
        <p:spPr>
          <a:xfrm>
            <a:off x="652463" y="4221088"/>
            <a:ext cx="6134100" cy="552450"/>
          </a:xfrm>
          <a:custGeom>
            <a:avLst/>
            <a:gdLst>
              <a:gd name="connsiteX0" fmla="*/ 0 w 6120747"/>
              <a:gd name="connsiteY0" fmla="*/ 0 h 552450"/>
              <a:gd name="connsiteX1" fmla="*/ 6120747 w 6120747"/>
              <a:gd name="connsiteY1" fmla="*/ 0 h 552450"/>
              <a:gd name="connsiteX2" fmla="*/ 6001463 w 6120747"/>
              <a:gd name="connsiteY2" fmla="*/ 552450 h 552450"/>
              <a:gd name="connsiteX3" fmla="*/ 0 w 6120747"/>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6120747" h="552450">
                <a:moveTo>
                  <a:pt x="0" y="0"/>
                </a:moveTo>
                <a:lnTo>
                  <a:pt x="6120747" y="0"/>
                </a:lnTo>
                <a:lnTo>
                  <a:pt x="6001463" y="552450"/>
                </a:lnTo>
                <a:lnTo>
                  <a:pt x="0" y="552450"/>
                </a:lnTo>
                <a:close/>
              </a:path>
            </a:pathLst>
          </a:custGeom>
          <a:solidFill>
            <a:schemeClr val="bg2"/>
          </a:solidFill>
        </p:spPr>
        <p:txBody>
          <a:bodyPr wrap="square" lIns="288000" anchor="ctr">
            <a:noAutofit/>
          </a:bodyPr>
          <a:lstStyle>
            <a:lvl1pPr marL="0" indent="0">
              <a:buClr>
                <a:schemeClr val="accent4"/>
              </a:buClr>
              <a:buFontTx/>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3. Click to add section</a:t>
            </a:r>
            <a:endParaRPr lang="en-US" dirty="0"/>
          </a:p>
        </p:txBody>
      </p:sp>
      <p:sp>
        <p:nvSpPr>
          <p:cNvPr id="24" name="Freeform: Shape 23">
            <a:extLst>
              <a:ext uri="{FF2B5EF4-FFF2-40B4-BE49-F238E27FC236}">
                <a16:creationId xmlns:a16="http://schemas.microsoft.com/office/drawing/2014/main" id="{20001916-199F-4825-9BBB-EDF7CF2125F6}"/>
              </a:ext>
            </a:extLst>
          </p:cNvPr>
          <p:cNvSpPr>
            <a:spLocks noGrp="1"/>
          </p:cNvSpPr>
          <p:nvPr>
            <p:ph type="body" sz="quarter" idx="18" hasCustomPrompt="1"/>
          </p:nvPr>
        </p:nvSpPr>
        <p:spPr>
          <a:xfrm>
            <a:off x="652463" y="4910466"/>
            <a:ext cx="5981700" cy="552450"/>
          </a:xfrm>
          <a:custGeom>
            <a:avLst/>
            <a:gdLst>
              <a:gd name="connsiteX0" fmla="*/ 0 w 5971898"/>
              <a:gd name="connsiteY0" fmla="*/ 0 h 552450"/>
              <a:gd name="connsiteX1" fmla="*/ 5971898 w 5971898"/>
              <a:gd name="connsiteY1" fmla="*/ 0 h 552450"/>
              <a:gd name="connsiteX2" fmla="*/ 5852614 w 5971898"/>
              <a:gd name="connsiteY2" fmla="*/ 552450 h 552450"/>
              <a:gd name="connsiteX3" fmla="*/ 0 w 5971898"/>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5971898" h="552450">
                <a:moveTo>
                  <a:pt x="0" y="0"/>
                </a:moveTo>
                <a:lnTo>
                  <a:pt x="5971898" y="0"/>
                </a:lnTo>
                <a:lnTo>
                  <a:pt x="5852614" y="552450"/>
                </a:lnTo>
                <a:lnTo>
                  <a:pt x="0" y="552450"/>
                </a:lnTo>
                <a:close/>
              </a:path>
            </a:pathLst>
          </a:custGeom>
          <a:solidFill>
            <a:schemeClr val="bg2"/>
          </a:solidFill>
        </p:spPr>
        <p:txBody>
          <a:bodyPr wrap="square" lIns="288000" anchor="ctr">
            <a:noAutofit/>
          </a:bodyPr>
          <a:lstStyle>
            <a:lvl1pPr marL="0" indent="0">
              <a:buClr>
                <a:schemeClr val="accent4"/>
              </a:buClr>
              <a:buFont typeface="+mj-lt"/>
              <a:buNone/>
              <a:defRPr b="1">
                <a:solidFill>
                  <a:schemeClr val="accent4"/>
                </a:solidFill>
              </a:defRPr>
            </a:lvl1pPr>
            <a:lvl2pPr marL="468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4. Click to add section</a:t>
            </a:r>
            <a:endParaRPr lang="en-US" dirty="0"/>
          </a:p>
        </p:txBody>
      </p:sp>
      <p:sp>
        <p:nvSpPr>
          <p:cNvPr id="2" name="Title 1"/>
          <p:cNvSpPr>
            <a:spLocks noGrp="1"/>
          </p:cNvSpPr>
          <p:nvPr>
            <p:ph type="title"/>
          </p:nvPr>
        </p:nvSpPr>
        <p:spPr>
          <a:xfrm>
            <a:off x="659395" y="1808820"/>
            <a:ext cx="5885128" cy="732048"/>
          </a:xfrm>
          <a:prstGeom prst="rect">
            <a:avLst/>
          </a:prstGeom>
        </p:spPr>
        <p:txBody>
          <a:bodyPr lIns="0" tIns="0" rIns="0" bIns="0"/>
          <a:lstStyle>
            <a:lvl1pPr>
              <a:defRPr sz="2400" b="1" cap="none" baseline="0">
                <a:solidFill>
                  <a:schemeClr val="accent1"/>
                </a:solidFill>
              </a:defRPr>
            </a:lvl1pPr>
          </a:lstStyle>
          <a:p>
            <a:endParaRPr lang="en-US" noProof="0" dirty="0"/>
          </a:p>
        </p:txBody>
      </p:sp>
      <p:pic>
        <p:nvPicPr>
          <p:cNvPr id="666985119" name="image" descr="{&quot;templafy&quot;:{&quot;id&quot;:&quot;a769de07-a190-4fc5-bbc9-27b1c9569966&quot;}}"/>
          <p:cNvPicPr>
            <a:picLocks noChangeAspect="1"/>
          </p:cNvPicPr>
          <p:nvPr/>
        </p:nvPicPr>
        <p:blipFill>
          <a:blip r:embed="rId7">
            <a:extLst/>
          </a:blip>
          <a:stretch>
            <a:fillRect/>
          </a:stretch>
        </p:blipFill>
        <p:spPr>
          <a:xfrm>
            <a:off x="346089" y="203200"/>
            <a:ext cx="1749600" cy="417281"/>
          </a:xfrm>
          <a:prstGeom prst="rect">
            <a:avLst/>
          </a:prstGeom>
        </p:spPr>
      </p:pic>
      <p:sp>
        <p:nvSpPr>
          <p:cNvPr id="10" name="Slide Number Placeholder 6">
            <a:extLst>
              <a:ext uri="{FF2B5EF4-FFF2-40B4-BE49-F238E27FC236}">
                <a16:creationId xmlns:a16="http://schemas.microsoft.com/office/drawing/2014/main" id="{2054DF09-B3A1-43FB-9DC1-6A1D3FE7728E}"/>
              </a:ext>
            </a:extLst>
          </p:cNvPr>
          <p:cNvSpPr>
            <a:spLocks noGrp="1"/>
          </p:cNvSpPr>
          <p:nvPr>
            <p:ph type="sldNum" sz="quarter" idx="10"/>
          </p:nvPr>
        </p:nvSpPr>
        <p:spPr>
          <a:xfrm>
            <a:off x="10740516" y="6362700"/>
            <a:ext cx="1022858" cy="296451"/>
          </a:xfrm>
          <a:prstGeom prst="rect">
            <a:avLst/>
          </a:prstGeom>
        </p:spPr>
        <p:txBody>
          <a:bodyPr/>
          <a:lstStyle>
            <a:lvl1pPr algn="r">
              <a:defRPr sz="1000">
                <a:solidFill>
                  <a:schemeClr val="bg1"/>
                </a:solidFill>
              </a:defRPr>
            </a:lvl1pPr>
          </a:lstStyle>
          <a:p>
            <a:fld id="{2DBBAEA0-22E1-463C-827F-19C1C0F82955}" type="slidenum">
              <a:rPr lang="en-US" smtClean="0"/>
              <a:pPr/>
              <a:t>‹#›</a:t>
            </a:fld>
            <a:endParaRPr lang="en-US" dirty="0"/>
          </a:p>
        </p:txBody>
      </p:sp>
    </p:spTree>
    <p:extLst>
      <p:ext uri="{BB962C8B-B14F-4D97-AF65-F5344CB8AC3E}">
        <p14:creationId xmlns:p14="http://schemas.microsoft.com/office/powerpoint/2010/main" val="917654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0414" y="1222375"/>
            <a:ext cx="5254625" cy="514113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4" name="Content Placeholder 3"/>
          <p:cNvSpPr>
            <a:spLocks noGrp="1"/>
          </p:cNvSpPr>
          <p:nvPr>
            <p:ph sz="half" idx="2"/>
          </p:nvPr>
        </p:nvSpPr>
        <p:spPr>
          <a:xfrm>
            <a:off x="6507163" y="1222375"/>
            <a:ext cx="5256212" cy="5141136"/>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2" name="Title 11"/>
          <p:cNvSpPr>
            <a:spLocks noGrp="1"/>
          </p:cNvSpPr>
          <p:nvPr>
            <p:ph type="title"/>
          </p:nvPr>
        </p:nvSpPr>
        <p:spPr/>
        <p:txBody>
          <a:bodyPr/>
          <a:lstStyle/>
          <a:p>
            <a:r>
              <a:rPr lang="en-US" dirty="0"/>
              <a:t>Click to edit Master title style</a:t>
            </a:r>
            <a:endParaRPr lang="en-US"/>
          </a:p>
        </p:txBody>
      </p:sp>
      <p:sp>
        <p:nvSpPr>
          <p:cNvPr id="2" name="Slide Number Placeholder 1"/>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37220367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408C7AA-4851-4C59-B16C-E3D6FBE6ABA1}"/>
              </a:ext>
            </a:extLst>
          </p:cNvPr>
          <p:cNvSpPr>
            <a:spLocks noGrp="1"/>
          </p:cNvSpPr>
          <p:nvPr>
            <p:ph type="pic" sz="quarter" idx="13"/>
          </p:nvPr>
        </p:nvSpPr>
        <p:spPr>
          <a:xfrm>
            <a:off x="4708061" y="-3"/>
            <a:ext cx="7483939" cy="6858003"/>
          </a:xfrm>
          <a:custGeom>
            <a:avLst/>
            <a:gdLst>
              <a:gd name="connsiteX0" fmla="*/ 1506278 w 7483939"/>
              <a:gd name="connsiteY0" fmla="*/ 0 h 6858002"/>
              <a:gd name="connsiteX1" fmla="*/ 6388219 w 7483939"/>
              <a:gd name="connsiteY1" fmla="*/ 0 h 6858002"/>
              <a:gd name="connsiteX2" fmla="*/ 6388219 w 7483939"/>
              <a:gd name="connsiteY2" fmla="*/ 2 h 6858002"/>
              <a:gd name="connsiteX3" fmla="*/ 7483938 w 7483939"/>
              <a:gd name="connsiteY3" fmla="*/ 2 h 6858002"/>
              <a:gd name="connsiteX4" fmla="*/ 7483939 w 7483939"/>
              <a:gd name="connsiteY4" fmla="*/ 2 h 6858002"/>
              <a:gd name="connsiteX5" fmla="*/ 7483939 w 7483939"/>
              <a:gd name="connsiteY5" fmla="*/ 6858002 h 6858002"/>
              <a:gd name="connsiteX6" fmla="*/ 7481535 w 7483939"/>
              <a:gd name="connsiteY6" fmla="*/ 6858002 h 6858002"/>
              <a:gd name="connsiteX7" fmla="*/ 4881941 w 7483939"/>
              <a:gd name="connsiteY7" fmla="*/ 6858002 h 6858002"/>
              <a:gd name="connsiteX8" fmla="*/ 4808319 w 7483939"/>
              <a:gd name="connsiteY8" fmla="*/ 6858002 h 6858002"/>
              <a:gd name="connsiteX9" fmla="*/ 2324039 w 7483939"/>
              <a:gd name="connsiteY9" fmla="*/ 6858002 h 6858002"/>
              <a:gd name="connsiteX10" fmla="*/ 0 w 7483939"/>
              <a:gd name="connsiteY10"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3939" h="6858002">
                <a:moveTo>
                  <a:pt x="1506278" y="0"/>
                </a:moveTo>
                <a:lnTo>
                  <a:pt x="6388219" y="0"/>
                </a:lnTo>
                <a:lnTo>
                  <a:pt x="6388219" y="2"/>
                </a:lnTo>
                <a:lnTo>
                  <a:pt x="7483938" y="2"/>
                </a:lnTo>
                <a:lnTo>
                  <a:pt x="7483939" y="2"/>
                </a:lnTo>
                <a:lnTo>
                  <a:pt x="7483939" y="6858002"/>
                </a:lnTo>
                <a:lnTo>
                  <a:pt x="7481535" y="6858002"/>
                </a:lnTo>
                <a:lnTo>
                  <a:pt x="4881941" y="6858002"/>
                </a:lnTo>
                <a:lnTo>
                  <a:pt x="4808319" y="6858002"/>
                </a:lnTo>
                <a:lnTo>
                  <a:pt x="2324039" y="6858002"/>
                </a:lnTo>
                <a:lnTo>
                  <a:pt x="0" y="6858002"/>
                </a:lnTo>
                <a:close/>
              </a:path>
            </a:pathLst>
          </a:custGeom>
          <a:solidFill>
            <a:schemeClr val="accent6"/>
          </a:solidFill>
          <a:ln>
            <a:noFill/>
          </a:ln>
        </p:spPr>
        <p:txBody>
          <a:bodyPr wrap="square" tIns="972000" anchor="ctr" anchorCtr="0">
            <a:noAutofit/>
          </a:bodyPr>
          <a:lstStyle>
            <a:lvl1pPr marL="0" indent="0" algn="ctr">
              <a:buNone/>
              <a:defRPr>
                <a:solidFill>
                  <a:srgbClr val="003569"/>
                </a:solidFill>
              </a:defRPr>
            </a:lvl1pPr>
          </a:lstStyle>
          <a:p>
            <a:r>
              <a:rPr lang="en-US"/>
              <a:t>Click icon to add picture</a:t>
            </a:r>
          </a:p>
        </p:txBody>
      </p:sp>
      <p:sp>
        <p:nvSpPr>
          <p:cNvPr id="2" name="Title 1"/>
          <p:cNvSpPr>
            <a:spLocks noGrp="1"/>
          </p:cNvSpPr>
          <p:nvPr>
            <p:ph type="ctrTitle"/>
          </p:nvPr>
        </p:nvSpPr>
        <p:spPr>
          <a:xfrm>
            <a:off x="760413" y="3645024"/>
            <a:ext cx="3823419" cy="1836960"/>
          </a:xfrm>
        </p:spPr>
        <p:txBody>
          <a:bodyPr anchor="t" anchorCtr="0"/>
          <a:lstStyle>
            <a:lvl1pPr algn="l">
              <a:defRPr sz="3600" b="0">
                <a:solidFill>
                  <a:srgbClr val="003569"/>
                </a:solidFill>
              </a:defRPr>
            </a:lvl1pPr>
          </a:lstStyle>
          <a:p>
            <a:r>
              <a:rPr lang="en-US" dirty="0"/>
              <a:t>Click to edit Master title style</a:t>
            </a:r>
            <a:endParaRPr lang="en-US"/>
          </a:p>
        </p:txBody>
      </p:sp>
      <p:pic>
        <p:nvPicPr>
          <p:cNvPr id="217941952" name="LogoMarelLarge"/>
          <p:cNvPicPr>
            <a:picLocks noChangeAspect="1"/>
          </p:cNvPicPr>
          <p:nvPr/>
        </p:nvPicPr>
        <p:blipFill>
          <a:blip r:embed="rId2">
            <a:extLst/>
          </a:blip>
          <a:stretch>
            <a:fillRect/>
          </a:stretch>
        </p:blipFill>
        <p:spPr>
          <a:xfrm>
            <a:off x="511200" y="342001"/>
            <a:ext cx="1749600" cy="417281"/>
          </a:xfrm>
          <a:prstGeom prst="rect">
            <a:avLst/>
          </a:prstGeom>
        </p:spPr>
      </p:pic>
      <p:sp>
        <p:nvSpPr>
          <p:cNvPr id="5" name="Slide Number Placeholder 4"/>
          <p:cNvSpPr>
            <a:spLocks noGrp="1"/>
          </p:cNvSpPr>
          <p:nvPr>
            <p:ph type="sldNum" sz="quarter" idx="15"/>
          </p:nvPr>
        </p:nvSpPr>
        <p:spPr>
          <a:xfrm>
            <a:off x="0" y="6912000"/>
            <a:ext cx="0" cy="0"/>
          </a:xfrm>
        </p:spPr>
        <p:txBody>
          <a:bodyPr/>
          <a:lstStyle>
            <a:lvl1pPr>
              <a:defRPr sz="133">
                <a:noFill/>
              </a:defRPr>
            </a:lvl1pPr>
          </a:lstStyle>
          <a:p>
            <a:fld id="{2DBBAEA0-22E1-463C-827F-19C1C0F82955}" type="slidenum">
              <a:rPr lang="en-US" smtClean="0"/>
              <a:pPr/>
              <a:t>‹#›</a:t>
            </a:fld>
            <a:endParaRPr lang="en-US"/>
          </a:p>
        </p:txBody>
      </p:sp>
      <p:pic>
        <p:nvPicPr>
          <p:cNvPr id="9" name="ADVANCED FOOD PROCESSING"/>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856389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US"/>
          </a:p>
        </p:txBody>
      </p:sp>
      <p:sp>
        <p:nvSpPr>
          <p:cNvPr id="6" name="Slide Number Placeholder 5"/>
          <p:cNvSpPr>
            <a:spLocks noGrp="1"/>
          </p:cNvSpPr>
          <p:nvPr>
            <p:ph type="sldNum" sz="quarter" idx="10"/>
          </p:nvPr>
        </p:nvSpPr>
        <p:spPr/>
        <p:txBody>
          <a:bodyPr/>
          <a:lstStyle/>
          <a:p>
            <a:fld id="{2DBBAEA0-22E1-463C-827F-19C1C0F82955}" type="slidenum">
              <a:rPr lang="en-US"/>
              <a:pPr/>
              <a:t>‹#›</a:t>
            </a:fld>
            <a:endParaRPr lang="en-US"/>
          </a:p>
        </p:txBody>
      </p:sp>
    </p:spTree>
    <p:extLst>
      <p:ext uri="{BB962C8B-B14F-4D97-AF65-F5344CB8AC3E}">
        <p14:creationId xmlns:p14="http://schemas.microsoft.com/office/powerpoint/2010/main" val="6684616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08268" y="6363513"/>
            <a:ext cx="2232248" cy="362313"/>
          </a:xfrm>
          <a:prstGeom prst="rect">
            <a:avLst/>
          </a:prstGeom>
        </p:spPr>
        <p:txBody>
          <a:bodyPr/>
          <a:lstStyle>
            <a:lvl1pPr>
              <a:defRPr>
                <a:solidFill>
                  <a:schemeClr val="bg1"/>
                </a:solidFill>
              </a:defRPr>
            </a:lvl1pPr>
          </a:lstStyle>
          <a:p>
            <a:r>
              <a:rPr lang="en-US"/>
              <a:t>10. December 2018</a:t>
            </a:r>
          </a:p>
        </p:txBody>
      </p:sp>
      <p:sp>
        <p:nvSpPr>
          <p:cNvPr id="3" name="Footer Placeholder 2"/>
          <p:cNvSpPr>
            <a:spLocks noGrp="1"/>
          </p:cNvSpPr>
          <p:nvPr>
            <p:ph type="ftr" sz="quarter" idx="11"/>
          </p:nvPr>
        </p:nvSpPr>
        <p:spPr>
          <a:xfrm>
            <a:off x="773113" y="6363511"/>
            <a:ext cx="7735155" cy="362315"/>
          </a:xfrm>
          <a:prstGeom prst="rect">
            <a:avLst/>
          </a:prstGeom>
        </p:spPr>
        <p:txBody>
          <a:bodyPr/>
          <a:lstStyle>
            <a:lvl1pPr>
              <a:defRPr>
                <a:solidFill>
                  <a:schemeClr val="accent4"/>
                </a:solidFill>
              </a:defRPr>
            </a:lvl1pPr>
          </a:lstStyle>
          <a:p>
            <a:endParaRPr lang="en-US"/>
          </a:p>
        </p:txBody>
      </p:sp>
      <p:sp>
        <p:nvSpPr>
          <p:cNvPr id="4" name="Slide Number Placeholder 3"/>
          <p:cNvSpPr>
            <a:spLocks noGrp="1"/>
          </p:cNvSpPr>
          <p:nvPr>
            <p:ph type="sldNum" sz="quarter" idx="12"/>
          </p:nvPr>
        </p:nvSpPr>
        <p:spPr/>
        <p:txBody>
          <a:bodyPr/>
          <a:lstStyle/>
          <a:p>
            <a:fld id="{2DBBAEA0-22E1-463C-827F-19C1C0F82955}" type="slidenum">
              <a:rPr lang="en-US"/>
              <a:t>‹#›</a:t>
            </a:fld>
            <a:endParaRPr lang="en-US"/>
          </a:p>
        </p:txBody>
      </p:sp>
    </p:spTree>
    <p:extLst>
      <p:ext uri="{BB962C8B-B14F-4D97-AF65-F5344CB8AC3E}">
        <p14:creationId xmlns:p14="http://schemas.microsoft.com/office/powerpoint/2010/main" val="20164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442914" y="549276"/>
            <a:ext cx="11182351" cy="69581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US" sz="3200">
                <a:solidFill>
                  <a:schemeClr val="tx1"/>
                </a:solidFill>
              </a:rPr>
              <a:t>User guide – delete</a:t>
            </a:r>
            <a:r>
              <a:rPr lang="en-US" sz="3200" baseline="0">
                <a:solidFill>
                  <a:schemeClr val="tx1"/>
                </a:solidFill>
              </a:rPr>
              <a:t> before use</a:t>
            </a:r>
            <a:endParaRPr lang="en-US" sz="3200">
              <a:solidFill>
                <a:schemeClr val="tx1"/>
              </a:solidFill>
            </a:endParaRPr>
          </a:p>
        </p:txBody>
      </p:sp>
      <p:sp>
        <p:nvSpPr>
          <p:cNvPr id="14" name="AutoShape 4"/>
          <p:cNvSpPr>
            <a:spLocks/>
          </p:cNvSpPr>
          <p:nvPr userDrawn="1"/>
        </p:nvSpPr>
        <p:spPr bwMode="gray">
          <a:xfrm>
            <a:off x="429695" y="3529412"/>
            <a:ext cx="1926000" cy="104644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Guides</a:t>
            </a:r>
            <a:endParaRPr lang="en-US" sz="1800"/>
          </a:p>
          <a:p>
            <a:pPr eaLnBrk="1" fontAlgn="auto" hangingPunct="1">
              <a:spcBef>
                <a:spcPts val="0"/>
              </a:spcBef>
              <a:spcAft>
                <a:spcPts val="240"/>
              </a:spcAft>
              <a:buFont typeface="+mj-lt"/>
              <a:buNone/>
              <a:defRPr/>
            </a:pPr>
            <a:r>
              <a:rPr lang="en-US" sz="800" noProof="1">
                <a:cs typeface="Arial" charset="0"/>
              </a:rPr>
              <a:t>To view drawing guides</a:t>
            </a:r>
            <a:endParaRPr lang="en-US" sz="1800"/>
          </a:p>
          <a:p>
            <a:pPr eaLnBrk="1" fontAlgn="auto" hangingPunct="1">
              <a:spcBef>
                <a:spcPts val="0"/>
              </a:spcBef>
              <a:spcAft>
                <a:spcPts val="240"/>
              </a:spcAft>
              <a:buFont typeface="+mj-lt"/>
              <a:buNone/>
              <a:defRPr/>
            </a:pPr>
            <a:r>
              <a:rPr lang="en-US" sz="800" b="1" noProof="1">
                <a:cs typeface="Arial" charset="0"/>
              </a:rPr>
              <a:t>1.</a:t>
            </a:r>
            <a:r>
              <a:rPr lang="en-US" sz="800" noProof="1">
                <a:cs typeface="Arial" charset="0"/>
              </a:rPr>
              <a:t> Click </a:t>
            </a:r>
            <a:r>
              <a:rPr lang="en-US" sz="800" b="1" noProof="1">
                <a:cs typeface="Arial" charset="0"/>
              </a:rPr>
              <a:t>View</a:t>
            </a:r>
            <a:r>
              <a:rPr lang="en-US" sz="800" noProof="1">
                <a:cs typeface="Arial" charset="0"/>
              </a:rPr>
              <a:t> menu, set </a:t>
            </a:r>
            <a:br>
              <a:rPr lang="en-US" sz="800" noProof="1">
                <a:cs typeface="Arial" charset="0"/>
              </a:rPr>
            </a:br>
            <a:r>
              <a:rPr lang="en-US" sz="800" noProof="1">
                <a:cs typeface="Arial" charset="0"/>
              </a:rPr>
              <a:t>check on </a:t>
            </a:r>
            <a:r>
              <a:rPr lang="en-US" sz="800" b="1" noProof="1">
                <a:cs typeface="Arial" charset="0"/>
              </a:rPr>
              <a:t>Guides</a:t>
            </a:r>
            <a:endParaRPr lang="en-US" sz="1800"/>
          </a:p>
          <a:p>
            <a:pPr eaLnBrk="1" fontAlgn="auto" hangingPunct="1">
              <a:spcBef>
                <a:spcPts val="0"/>
              </a:spcBef>
              <a:spcAft>
                <a:spcPts val="240"/>
              </a:spcAft>
              <a:buFont typeface="+mj-lt"/>
              <a:buNone/>
              <a:defRPr/>
            </a:pPr>
            <a:endParaRPr lang="en-US" sz="800" noProof="1">
              <a:cs typeface="Arial" charset="0"/>
            </a:endParaRPr>
          </a:p>
          <a:p>
            <a:pPr eaLnBrk="1" hangingPunct="1">
              <a:spcBef>
                <a:spcPts val="0"/>
              </a:spcBef>
              <a:spcAft>
                <a:spcPts val="240"/>
              </a:spcAft>
              <a:buFont typeface="+mj-lt"/>
              <a:buNone/>
              <a:defRPr/>
            </a:pPr>
            <a:r>
              <a:rPr lang="en-US" sz="800" b="1" noProof="1">
                <a:cs typeface="Arial" panose="020B0604020202020204" pitchFamily="34" charset="0"/>
              </a:rPr>
              <a:t>Hint: Alt + F9 </a:t>
            </a:r>
            <a:r>
              <a:rPr lang="en-US" sz="800" b="0" noProof="1">
                <a:cs typeface="Arial" panose="020B0604020202020204" pitchFamily="34" charset="0"/>
              </a:rPr>
              <a:t>for quick </a:t>
            </a:r>
            <a:br>
              <a:rPr lang="en-US" sz="800" b="0" noProof="1">
                <a:cs typeface="Arial" panose="020B0604020202020204" pitchFamily="34" charset="0"/>
              </a:rPr>
            </a:br>
            <a:r>
              <a:rPr lang="en-US" sz="800" b="0" noProof="1">
                <a:cs typeface="Arial" panose="020B0604020202020204" pitchFamily="34" charset="0"/>
              </a:rPr>
              <a:t>viewing of guides</a:t>
            </a:r>
            <a:endParaRPr lang="en-US" sz="1800"/>
          </a:p>
        </p:txBody>
      </p:sp>
      <p:sp>
        <p:nvSpPr>
          <p:cNvPr id="15" name="Text Box 48"/>
          <p:cNvSpPr txBox="1">
            <a:spLocks noChangeArrowheads="1"/>
          </p:cNvSpPr>
          <p:nvPr userDrawn="1"/>
        </p:nvSpPr>
        <p:spPr bwMode="auto">
          <a:xfrm>
            <a:off x="429695" y="1824609"/>
            <a:ext cx="19260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Change slide number, </a:t>
            </a:r>
            <a:br>
              <a:rPr lang="en-US" sz="1000" b="1" noProof="1">
                <a:latin typeface="+mn-lt"/>
                <a:cs typeface="Arial" panose="020B0604020202020204" pitchFamily="34" charset="0"/>
              </a:rPr>
            </a:br>
            <a:r>
              <a:rPr lang="en-US" sz="1000" b="1" noProof="1">
                <a:latin typeface="+mn-lt"/>
                <a:cs typeface="Arial" panose="020B0604020202020204" pitchFamily="34" charset="0"/>
              </a:rPr>
              <a:t>date and footer</a:t>
            </a:r>
            <a:endParaRPr lang="en-US" sz="1800"/>
          </a:p>
          <a:p>
            <a:pPr eaLnBrk="1" hangingPunct="1">
              <a:spcAft>
                <a:spcPts val="600"/>
              </a:spcAft>
              <a:defRPr/>
            </a:pPr>
            <a:r>
              <a:rPr lang="en-US" altLang="da-DK" sz="800" b="1" noProof="1">
                <a:latin typeface="+mn-lt"/>
                <a:cs typeface="Arial" panose="020B0604020202020204" pitchFamily="34" charset="0"/>
              </a:rPr>
              <a:t>1. </a:t>
            </a:r>
            <a:r>
              <a:rPr lang="en-US" altLang="da-DK" sz="800" noProof="1">
                <a:latin typeface="+mn-lt"/>
                <a:cs typeface="Arial" panose="020B0604020202020204" pitchFamily="34" charset="0"/>
              </a:rPr>
              <a:t>Click </a:t>
            </a:r>
            <a:r>
              <a:rPr lang="en-US" altLang="da-DK" sz="800" b="1" noProof="1">
                <a:latin typeface="+mn-lt"/>
                <a:cs typeface="Arial" panose="020B0604020202020204" pitchFamily="34" charset="0"/>
              </a:rPr>
              <a:t>Insert </a:t>
            </a:r>
            <a:r>
              <a:rPr lang="en-US" altLang="da-DK" sz="800" noProof="1">
                <a:latin typeface="+mn-lt"/>
                <a:cs typeface="Arial" panose="020B0604020202020204" pitchFamily="34" charset="0"/>
              </a:rPr>
              <a:t>menu </a:t>
            </a:r>
            <a:endParaRPr lang="en-US" sz="1800"/>
          </a:p>
          <a:p>
            <a:pPr eaLnBrk="1" hangingPunct="1">
              <a:spcAft>
                <a:spcPts val="600"/>
              </a:spcAft>
              <a:defRPr/>
            </a:pPr>
            <a:r>
              <a:rPr lang="en-US" altLang="da-DK" sz="800" b="1" noProof="1">
                <a:latin typeface="+mn-lt"/>
                <a:cs typeface="Arial" panose="020B0604020202020204" pitchFamily="34" charset="0"/>
              </a:rPr>
              <a:t>2. </a:t>
            </a:r>
            <a:r>
              <a:rPr lang="en-US" altLang="da-DK" sz="800" b="0" noProof="1">
                <a:latin typeface="+mn-lt"/>
                <a:cs typeface="Arial" panose="020B0604020202020204" pitchFamily="34" charset="0"/>
              </a:rPr>
              <a:t>Click</a:t>
            </a:r>
            <a:r>
              <a:rPr lang="en-US" altLang="da-DK" sz="800" b="1" noProof="1">
                <a:latin typeface="+mn-lt"/>
                <a:cs typeface="Arial" panose="020B0604020202020204" pitchFamily="34" charset="0"/>
              </a:rPr>
              <a:t> </a:t>
            </a:r>
            <a:r>
              <a:rPr lang="en-US" altLang="da-DK" sz="800" b="0" noProof="1">
                <a:latin typeface="+mn-lt"/>
                <a:cs typeface="Arial" panose="020B0604020202020204" pitchFamily="34" charset="0"/>
              </a:rPr>
              <a:t>on</a:t>
            </a:r>
            <a:r>
              <a:rPr lang="en-US" altLang="da-DK" sz="800" b="1" noProof="1">
                <a:latin typeface="+mn-lt"/>
                <a:cs typeface="Arial" panose="020B0604020202020204" pitchFamily="34" charset="0"/>
              </a:rPr>
              <a:t> Header and Footer </a:t>
            </a:r>
            <a:br>
              <a:rPr lang="en-US" altLang="da-DK" sz="800" b="1" noProof="1">
                <a:latin typeface="+mn-lt"/>
                <a:cs typeface="Arial" panose="020B0604020202020204" pitchFamily="34" charset="0"/>
              </a:rPr>
            </a:br>
            <a:r>
              <a:rPr lang="en-US" altLang="da-DK" sz="800" b="0" noProof="1">
                <a:latin typeface="+mn-lt"/>
                <a:cs typeface="Arial" panose="020B0604020202020204" pitchFamily="34" charset="0"/>
              </a:rPr>
              <a:t>(write the desired text)</a:t>
            </a:r>
            <a:endParaRPr lang="en-US" sz="1800"/>
          </a:p>
          <a:p>
            <a:pPr eaLnBrk="1" hangingPunct="1">
              <a:spcAft>
                <a:spcPts val="600"/>
              </a:spcAft>
              <a:defRPr/>
            </a:pPr>
            <a:r>
              <a:rPr lang="en-US" sz="800" b="1" noProof="1">
                <a:latin typeface="+mn-lt"/>
                <a:cs typeface="Arial" panose="020B0604020202020204" pitchFamily="34" charset="0"/>
              </a:rPr>
              <a:t>3. </a:t>
            </a:r>
            <a:r>
              <a:rPr lang="en-US" sz="800" noProof="1">
                <a:latin typeface="+mn-lt"/>
                <a:cs typeface="Arial" panose="020B0604020202020204" pitchFamily="34" charset="0"/>
              </a:rPr>
              <a:t>Click </a:t>
            </a:r>
            <a:r>
              <a:rPr lang="en-US" sz="800" b="1" noProof="1">
                <a:latin typeface="+mn-lt"/>
                <a:cs typeface="Arial" panose="020B0604020202020204" pitchFamily="34" charset="0"/>
              </a:rPr>
              <a:t>Apply to All</a:t>
            </a:r>
            <a:r>
              <a:rPr lang="en-US" sz="800" noProof="1">
                <a:latin typeface="+mn-lt"/>
                <a:cs typeface="Arial" panose="020B0604020202020204" pitchFamily="34" charset="0"/>
              </a:rPr>
              <a:t> or </a:t>
            </a:r>
            <a:r>
              <a:rPr lang="en-US" sz="800" b="1" noProof="1">
                <a:latin typeface="+mn-lt"/>
                <a:cs typeface="Arial" panose="020B0604020202020204" pitchFamily="34" charset="0"/>
              </a:rPr>
              <a:t>Apply </a:t>
            </a:r>
            <a:r>
              <a:rPr lang="en-US" sz="800" b="0" noProof="1">
                <a:latin typeface="+mn-lt"/>
                <a:cs typeface="Arial" panose="020B0604020202020204" pitchFamily="34" charset="0"/>
              </a:rPr>
              <a:t>if </a:t>
            </a:r>
            <a:br>
              <a:rPr lang="en-US" sz="800" b="0" noProof="1">
                <a:latin typeface="+mn-lt"/>
                <a:cs typeface="Arial" panose="020B0604020202020204" pitchFamily="34" charset="0"/>
              </a:rPr>
            </a:br>
            <a:r>
              <a:rPr lang="en-US" sz="800" b="0" noProof="1">
                <a:latin typeface="+mn-lt"/>
                <a:cs typeface="Arial" panose="020B0604020202020204" pitchFamily="34" charset="0"/>
              </a:rPr>
              <a:t>only used on one slide</a:t>
            </a:r>
            <a:endParaRPr lang="en-US" sz="1800"/>
          </a:p>
          <a:p>
            <a:pPr eaLnBrk="1" hangingPunct="1">
              <a:spcAft>
                <a:spcPts val="600"/>
              </a:spcAft>
              <a:defRPr/>
            </a:pPr>
            <a:r>
              <a:rPr lang="en-US" sz="800" b="0" noProof="1">
                <a:latin typeface="+mn-lt"/>
                <a:cs typeface="Arial" panose="020B0604020202020204" pitchFamily="34" charset="0"/>
              </a:rPr>
              <a:t>Do this thing at the very end, so </a:t>
            </a:r>
            <a:br>
              <a:rPr lang="en-US" sz="800" b="0" noProof="1">
                <a:latin typeface="+mn-lt"/>
                <a:cs typeface="Arial" panose="020B0604020202020204" pitchFamily="34" charset="0"/>
              </a:rPr>
            </a:br>
            <a:r>
              <a:rPr lang="en-US" sz="800" b="0" noProof="1">
                <a:latin typeface="+mn-lt"/>
                <a:cs typeface="Arial" panose="020B0604020202020204" pitchFamily="34" charset="0"/>
              </a:rPr>
              <a:t>you get all the corrections with you</a:t>
            </a:r>
            <a:endParaRPr lang="en-US" sz="1800"/>
          </a:p>
          <a:p>
            <a:pPr eaLnBrk="1" hangingPunct="1">
              <a:spcAft>
                <a:spcPts val="600"/>
              </a:spcAft>
              <a:defRPr/>
            </a:pPr>
            <a:endParaRPr lang="en-US" sz="800" b="0" noProof="1">
              <a:latin typeface="+mn-lt"/>
              <a:cs typeface="Arial" panose="020B0604020202020204" pitchFamily="34" charset="0"/>
            </a:endParaRPr>
          </a:p>
        </p:txBody>
      </p:sp>
      <p:sp>
        <p:nvSpPr>
          <p:cNvPr id="18" name="AutoShape 4"/>
          <p:cNvSpPr>
            <a:spLocks/>
          </p:cNvSpPr>
          <p:nvPr userDrawn="1"/>
        </p:nvSpPr>
        <p:spPr bwMode="gray">
          <a:xfrm>
            <a:off x="3327608" y="1824607"/>
            <a:ext cx="1926000" cy="47705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Insert picture</a:t>
            </a:r>
            <a:endParaRPr lang="en-US" sz="1800"/>
          </a:p>
          <a:p>
            <a:pPr eaLnBrk="1" fontAlgn="auto" hangingPunct="1">
              <a:spcBef>
                <a:spcPts val="0"/>
              </a:spcBef>
              <a:spcAft>
                <a:spcPts val="240"/>
              </a:spcAft>
              <a:buFont typeface="+mj-lt"/>
              <a:buNone/>
              <a:defRPr/>
            </a:pPr>
            <a:r>
              <a:rPr lang="en-US" sz="800" noProof="1">
                <a:cs typeface="Arial" charset="0"/>
              </a:rPr>
              <a:t>On slides with pictureplaceholder, </a:t>
            </a:r>
            <a:br>
              <a:rPr lang="en-US" sz="800" noProof="1">
                <a:cs typeface="Arial" charset="0"/>
              </a:rPr>
            </a:br>
            <a:r>
              <a:rPr lang="en-US" sz="800" noProof="1">
                <a:cs typeface="Arial" charset="0"/>
              </a:rPr>
              <a:t>click on icon and</a:t>
            </a:r>
            <a:r>
              <a:rPr lang="en-US" sz="800" baseline="0" noProof="1">
                <a:cs typeface="Arial" charset="0"/>
              </a:rPr>
              <a:t> choose </a:t>
            </a:r>
            <a:r>
              <a:rPr lang="en-US" sz="800" b="1" noProof="1">
                <a:cs typeface="Arial" charset="0"/>
              </a:rPr>
              <a:t>Insert</a:t>
            </a:r>
            <a:endParaRPr lang="en-US" sz="800" b="1" noProof="1">
              <a:cs typeface="Arial" panose="020B0604020202020204" pitchFamily="34" charset="0"/>
            </a:endParaRPr>
          </a:p>
        </p:txBody>
      </p:sp>
      <p:sp>
        <p:nvSpPr>
          <p:cNvPr id="22" name="TextBox 12"/>
          <p:cNvSpPr txBox="1">
            <a:spLocks noChangeArrowheads="1"/>
          </p:cNvSpPr>
          <p:nvPr userDrawn="1"/>
        </p:nvSpPr>
        <p:spPr bwMode="auto">
          <a:xfrm>
            <a:off x="3327608" y="2635135"/>
            <a:ext cx="192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r>
              <a:rPr lang="en-US" sz="1000" b="1" noProof="1">
                <a:solidFill>
                  <a:schemeClr val="tx1"/>
                </a:solidFill>
                <a:latin typeface="+mn-lt"/>
              </a:rPr>
              <a:t>Change</a:t>
            </a:r>
            <a:r>
              <a:rPr lang="en-US" sz="1000" b="1" baseline="0" noProof="1">
                <a:solidFill>
                  <a:schemeClr val="tx1"/>
                </a:solidFill>
                <a:latin typeface="+mn-lt"/>
              </a:rPr>
              <a:t> picture</a:t>
            </a:r>
            <a:endParaRPr lang="en-US" sz="1000" b="1" noProof="1">
              <a:solidFill>
                <a:schemeClr val="tx1"/>
              </a:solidFill>
              <a:latin typeface="+mn-lt"/>
            </a:endParaRPr>
          </a:p>
          <a:p>
            <a:pPr algn="l" eaLnBrk="1" hangingPunct="1">
              <a:spcBef>
                <a:spcPts val="0"/>
              </a:spcBef>
              <a:spcAft>
                <a:spcPts val="600"/>
              </a:spcAft>
              <a:buFontTx/>
              <a:buNone/>
              <a:defRPr/>
            </a:pPr>
            <a:r>
              <a:rPr lang="en-US" sz="800" b="1" noProof="1">
                <a:solidFill>
                  <a:schemeClr val="tx1"/>
                </a:solidFill>
                <a:latin typeface="+mn-lt"/>
              </a:rPr>
              <a:t>1. </a:t>
            </a:r>
            <a:r>
              <a:rPr lang="en-US" sz="800" b="0" noProof="1">
                <a:solidFill>
                  <a:schemeClr val="tx1"/>
                </a:solidFill>
                <a:latin typeface="+mn-lt"/>
              </a:rPr>
              <a:t>Click </a:t>
            </a:r>
            <a:r>
              <a:rPr lang="en-US" sz="800" b="1" noProof="1">
                <a:solidFill>
                  <a:schemeClr val="tx1"/>
                </a:solidFill>
                <a:latin typeface="+mn-lt"/>
              </a:rPr>
              <a:t>Crop </a:t>
            </a:r>
            <a:r>
              <a:rPr lang="en-US" sz="800" b="0" noProof="1">
                <a:solidFill>
                  <a:schemeClr val="tx1"/>
                </a:solidFill>
                <a:latin typeface="+mn-lt"/>
              </a:rPr>
              <a:t>to change focus of </a:t>
            </a:r>
            <a:br>
              <a:rPr lang="en-US" sz="800" b="0" noProof="1">
                <a:solidFill>
                  <a:schemeClr val="tx1"/>
                </a:solidFill>
                <a:latin typeface="+mn-lt"/>
              </a:rPr>
            </a:br>
            <a:r>
              <a:rPr lang="en-US" sz="800" b="0" noProof="1">
                <a:solidFill>
                  <a:schemeClr val="tx1"/>
                </a:solidFill>
                <a:latin typeface="+mn-lt"/>
              </a:rPr>
              <a:t>the picture/size </a:t>
            </a:r>
            <a:endParaRPr lang="en-US" sz="3200"/>
          </a:p>
          <a:p>
            <a:pPr algn="l" eaLnBrk="1" hangingPunct="1">
              <a:spcBef>
                <a:spcPct val="0"/>
              </a:spcBef>
              <a:spcAft>
                <a:spcPts val="600"/>
              </a:spcAft>
              <a:buFontTx/>
              <a:buNone/>
              <a:defRPr/>
            </a:pPr>
            <a:r>
              <a:rPr lang="en-US" altLang="da-DK" sz="800" b="1" noProof="1">
                <a:solidFill>
                  <a:schemeClr val="tx1"/>
                </a:solidFill>
                <a:latin typeface="+mn-lt"/>
                <a:cs typeface="Arial" pitchFamily="34" charset="0"/>
              </a:rPr>
              <a:t>2. </a:t>
            </a:r>
            <a:r>
              <a:rPr lang="en-US" altLang="da-DK" sz="800" b="0" noProof="1">
                <a:solidFill>
                  <a:schemeClr val="tx1"/>
                </a:solidFill>
                <a:latin typeface="+mn-lt"/>
                <a:cs typeface="Arial" pitchFamily="34" charset="0"/>
              </a:rPr>
              <a:t>If you want to scale the picture,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hold </a:t>
            </a:r>
            <a:r>
              <a:rPr lang="en-US" altLang="da-DK" sz="800" b="1" noProof="1">
                <a:solidFill>
                  <a:schemeClr val="tx1"/>
                </a:solidFill>
                <a:latin typeface="+mn-lt"/>
                <a:cs typeface="Arial" pitchFamily="34" charset="0"/>
              </a:rPr>
              <a:t>SHIFT-</a:t>
            </a:r>
            <a:r>
              <a:rPr lang="en-US" altLang="da-DK" sz="800" b="0" noProof="1">
                <a:solidFill>
                  <a:schemeClr val="tx1"/>
                </a:solidFill>
                <a:latin typeface="+mn-lt"/>
                <a:cs typeface="Arial" pitchFamily="34" charset="0"/>
              </a:rPr>
              <a:t>key down while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dragging the corners of the </a:t>
            </a:r>
            <a:r>
              <a:rPr lang="en-US" altLang="da-DK" sz="800" b="0" kern="1200" noProof="1">
                <a:solidFill>
                  <a:schemeClr val="tx1"/>
                </a:solidFill>
                <a:latin typeface="+mn-lt"/>
                <a:ea typeface="+mn-ea"/>
                <a:cs typeface="Arial" pitchFamily="34" charset="0"/>
              </a:rPr>
              <a:t>picture</a:t>
            </a:r>
            <a:endParaRPr lang="en-US" sz="3200"/>
          </a:p>
          <a:p>
            <a:pPr algn="l" eaLnBrk="1" hangingPunct="1">
              <a:spcBef>
                <a:spcPct val="0"/>
              </a:spcBef>
              <a:spcAft>
                <a:spcPts val="600"/>
              </a:spcAft>
              <a:buFontTx/>
              <a:buNone/>
              <a:defRPr/>
            </a:pPr>
            <a:r>
              <a:rPr lang="en-US" altLang="da-DK" sz="800" b="1" noProof="1">
                <a:solidFill>
                  <a:schemeClr val="tx1"/>
                </a:solidFill>
                <a:latin typeface="+mn-lt"/>
                <a:cs typeface="Arial" pitchFamily="34" charset="0"/>
              </a:rPr>
              <a:t>Hint:</a:t>
            </a:r>
            <a:r>
              <a:rPr lang="en-US" altLang="da-DK" sz="800" b="0" noProof="1">
                <a:solidFill>
                  <a:schemeClr val="tx1"/>
                </a:solidFill>
                <a:latin typeface="+mn-lt"/>
                <a:cs typeface="Arial" pitchFamily="34" charset="0"/>
              </a:rPr>
              <a:t> If you delete the picture and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insert a new one, the picture may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lie in front of the text or graphic,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if this happens, select the picture, </a:t>
            </a:r>
            <a:br>
              <a:rPr lang="en-US" altLang="da-DK" sz="800" b="0" noProof="1">
                <a:solidFill>
                  <a:schemeClr val="tx1"/>
                </a:solidFill>
                <a:latin typeface="+mn-lt"/>
                <a:cs typeface="Arial" pitchFamily="34" charset="0"/>
              </a:rPr>
            </a:br>
            <a:r>
              <a:rPr lang="en-US" altLang="da-DK" sz="800" b="0" noProof="1">
                <a:solidFill>
                  <a:schemeClr val="tx1"/>
                </a:solidFill>
                <a:latin typeface="+mn-lt"/>
                <a:cs typeface="Arial" pitchFamily="34" charset="0"/>
              </a:rPr>
              <a:t>right click and choose </a:t>
            </a:r>
            <a:br>
              <a:rPr lang="en-US" altLang="da-DK" sz="800" b="0" noProof="1">
                <a:solidFill>
                  <a:schemeClr val="tx1"/>
                </a:solidFill>
                <a:latin typeface="+mn-lt"/>
                <a:cs typeface="Arial" pitchFamily="34" charset="0"/>
              </a:rPr>
            </a:br>
            <a:r>
              <a:rPr lang="en-US" altLang="da-DK" sz="800" b="1" noProof="1">
                <a:solidFill>
                  <a:schemeClr val="tx1"/>
                </a:solidFill>
                <a:latin typeface="+mn-lt"/>
                <a:cs typeface="Arial" pitchFamily="34" charset="0"/>
              </a:rPr>
              <a:t>Send to Back</a:t>
            </a:r>
            <a:endParaRPr lang="en-US" sz="3200"/>
          </a:p>
          <a:p>
            <a:pPr algn="l" eaLnBrk="1" hangingPunct="1">
              <a:spcBef>
                <a:spcPct val="0"/>
              </a:spcBef>
              <a:spcAft>
                <a:spcPts val="600"/>
              </a:spcAft>
              <a:buFontTx/>
              <a:buNone/>
              <a:defRPr/>
            </a:pPr>
            <a:endParaRPr lang="en-US" altLang="da-DK" sz="800" b="0" noProof="1">
              <a:solidFill>
                <a:schemeClr val="tx1"/>
              </a:solidFill>
              <a:latin typeface="+mn-lt"/>
              <a:cs typeface="Arial" pitchFamily="34" charset="0"/>
            </a:endParaRPr>
          </a:p>
        </p:txBody>
      </p:sp>
      <p:sp>
        <p:nvSpPr>
          <p:cNvPr id="12" name="Text Box 48"/>
          <p:cNvSpPr txBox="1">
            <a:spLocks noChangeArrowheads="1"/>
          </p:cNvSpPr>
          <p:nvPr userDrawn="1"/>
        </p:nvSpPr>
        <p:spPr bwMode="auto">
          <a:xfrm>
            <a:off x="429695" y="4643516"/>
            <a:ext cx="1926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Use layouts</a:t>
            </a:r>
            <a:endParaRPr lang="en-US" sz="1800"/>
          </a:p>
          <a:p>
            <a:pPr eaLnBrk="1" hangingPunct="1">
              <a:spcAft>
                <a:spcPts val="600"/>
              </a:spcAft>
              <a:defRPr/>
            </a:pPr>
            <a:r>
              <a:rPr lang="en-US" altLang="da-DK" sz="800" b="1" noProof="1">
                <a:latin typeface="+mn-lt"/>
                <a:cs typeface="Arial" panose="020B0604020202020204" pitchFamily="34" charset="0"/>
              </a:rPr>
              <a:t>1. </a:t>
            </a:r>
            <a:r>
              <a:rPr lang="en-US" altLang="da-DK" sz="800" noProof="1">
                <a:latin typeface="+mn-lt"/>
                <a:cs typeface="Arial" panose="020B0604020202020204" pitchFamily="34" charset="0"/>
              </a:rPr>
              <a:t>Click </a:t>
            </a:r>
            <a:r>
              <a:rPr lang="en-US" altLang="da-DK" sz="800" b="1" noProof="1">
                <a:latin typeface="+mn-lt"/>
                <a:cs typeface="Arial" panose="020B0604020202020204" pitchFamily="34" charset="0"/>
              </a:rPr>
              <a:t>Home </a:t>
            </a:r>
            <a:r>
              <a:rPr lang="en-US" altLang="da-DK" sz="800" b="0" noProof="1">
                <a:latin typeface="+mn-lt"/>
                <a:cs typeface="Arial" panose="020B0604020202020204" pitchFamily="34" charset="0"/>
              </a:rPr>
              <a:t>menu</a:t>
            </a:r>
            <a:endParaRPr lang="en-US" sz="1800"/>
          </a:p>
          <a:p>
            <a:pPr eaLnBrk="1" hangingPunct="1">
              <a:spcAft>
                <a:spcPts val="600"/>
              </a:spcAft>
              <a:defRPr/>
            </a:pPr>
            <a:r>
              <a:rPr lang="en-US" altLang="da-DK" sz="800" b="1" noProof="1">
                <a:latin typeface="+mn-lt"/>
                <a:cs typeface="Arial" panose="020B0604020202020204" pitchFamily="34" charset="0"/>
              </a:rPr>
              <a:t>2.</a:t>
            </a:r>
            <a:r>
              <a:rPr lang="en-US" altLang="da-DK" sz="800" b="1" baseline="0" noProof="1">
                <a:latin typeface="+mn-lt"/>
                <a:cs typeface="Arial" panose="020B0604020202020204" pitchFamily="34" charset="0"/>
              </a:rPr>
              <a:t> </a:t>
            </a:r>
            <a:r>
              <a:rPr lang="en-US" altLang="da-DK" sz="800" noProof="1">
                <a:latin typeface="+mn-lt"/>
                <a:cs typeface="Arial" panose="020B0604020202020204" pitchFamily="34" charset="0"/>
              </a:rPr>
              <a:t>Click </a:t>
            </a:r>
            <a:r>
              <a:rPr lang="en-US" altLang="da-DK" sz="800" b="1" baseline="0" noProof="1">
                <a:latin typeface="+mn-lt"/>
                <a:cs typeface="Arial" panose="020B0604020202020204" pitchFamily="34" charset="0"/>
              </a:rPr>
              <a:t>New Slide</a:t>
            </a:r>
            <a:r>
              <a:rPr lang="en-US" altLang="da-DK" sz="800" b="1" noProof="1">
                <a:latin typeface="+mn-lt"/>
                <a:cs typeface="Arial" panose="020B0604020202020204" pitchFamily="34" charset="0"/>
              </a:rPr>
              <a:t> </a:t>
            </a:r>
            <a:r>
              <a:rPr lang="en-US" altLang="da-DK" sz="800" noProof="1">
                <a:latin typeface="+mn-lt"/>
                <a:cs typeface="Arial" panose="020B0604020202020204" pitchFamily="34" charset="0"/>
              </a:rPr>
              <a:t>in top menu </a:t>
            </a:r>
            <a:br>
              <a:rPr lang="en-US" altLang="da-DK" sz="800" noProof="1">
                <a:latin typeface="+mn-lt"/>
                <a:cs typeface="Arial" panose="020B0604020202020204" pitchFamily="34" charset="0"/>
              </a:rPr>
            </a:br>
            <a:r>
              <a:rPr lang="en-US" altLang="da-DK" sz="800" noProof="1">
                <a:latin typeface="+mn-lt"/>
                <a:cs typeface="Arial" panose="020B0604020202020204" pitchFamily="34" charset="0"/>
              </a:rPr>
              <a:t>to insert</a:t>
            </a:r>
            <a:r>
              <a:rPr lang="en-US" altLang="da-DK" sz="800" baseline="0" noProof="1">
                <a:latin typeface="+mn-lt"/>
                <a:cs typeface="Arial" panose="020B0604020202020204" pitchFamily="34" charset="0"/>
              </a:rPr>
              <a:t> </a:t>
            </a:r>
            <a:r>
              <a:rPr lang="en-US" altLang="da-DK" sz="800" noProof="1">
                <a:latin typeface="+mn-lt"/>
                <a:cs typeface="Arial" panose="020B0604020202020204" pitchFamily="34" charset="0"/>
              </a:rPr>
              <a:t>new slide</a:t>
            </a:r>
            <a:endParaRPr lang="en-US" sz="1800"/>
          </a:p>
          <a:p>
            <a:pPr eaLnBrk="1" hangingPunct="1">
              <a:spcAft>
                <a:spcPts val="240"/>
              </a:spcAft>
              <a:defRPr/>
            </a:pPr>
            <a:r>
              <a:rPr lang="en-US" altLang="da-DK" sz="800" b="1" noProof="1">
                <a:latin typeface="+mn-lt"/>
                <a:cs typeface="Arial" panose="020B0604020202020204" pitchFamily="34" charset="0"/>
              </a:rPr>
              <a:t>3. </a:t>
            </a:r>
            <a:r>
              <a:rPr lang="en-US" altLang="da-DK" sz="800" noProof="1">
                <a:latin typeface="+mn-lt"/>
                <a:cs typeface="Arial" panose="020B0604020202020204" pitchFamily="34" charset="0"/>
              </a:rPr>
              <a:t>Choose </a:t>
            </a:r>
            <a:r>
              <a:rPr lang="en-US" altLang="da-DK" sz="800" b="1" noProof="1">
                <a:latin typeface="+mn-lt"/>
                <a:cs typeface="Arial" panose="020B0604020202020204" pitchFamily="34" charset="0"/>
              </a:rPr>
              <a:t>Layout</a:t>
            </a:r>
            <a:r>
              <a:rPr lang="en-US" altLang="da-DK" sz="800" baseline="0" noProof="1">
                <a:latin typeface="+mn-lt"/>
                <a:cs typeface="Arial" panose="020B0604020202020204" pitchFamily="34" charset="0"/>
              </a:rPr>
              <a:t> to change an appropriate layout from the </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"drop down" menu </a:t>
            </a:r>
            <a:endParaRPr lang="en-US" sz="800" b="1" noProof="1">
              <a:latin typeface="+mn-lt"/>
              <a:cs typeface="Arial" panose="020B0604020202020204" pitchFamily="34" charset="0"/>
            </a:endParaRPr>
          </a:p>
        </p:txBody>
      </p:sp>
      <p:grpSp>
        <p:nvGrpSpPr>
          <p:cNvPr id="10" name="Group 9"/>
          <p:cNvGrpSpPr/>
          <p:nvPr userDrawn="1"/>
        </p:nvGrpSpPr>
        <p:grpSpPr>
          <a:xfrm>
            <a:off x="5217373" y="3133422"/>
            <a:ext cx="371544" cy="329855"/>
            <a:chOff x="5217373" y="3133422"/>
            <a:chExt cx="371544" cy="329854"/>
          </a:xfrm>
        </p:grpSpPr>
        <p:pic>
          <p:nvPicPr>
            <p:cNvPr id="9" name="Picture 8"/>
            <p:cNvPicPr>
              <a:picLocks noChangeAspect="1"/>
            </p:cNvPicPr>
            <p:nvPr userDrawn="1"/>
          </p:nvPicPr>
          <p:blipFill>
            <a:blip r:embed="rId2"/>
            <a:stretch>
              <a:fillRect/>
            </a:stretch>
          </p:blipFill>
          <p:spPr>
            <a:xfrm>
              <a:off x="5253608" y="3158450"/>
              <a:ext cx="335309" cy="304826"/>
            </a:xfrm>
            <a:prstGeom prst="rect">
              <a:avLst/>
            </a:prstGeom>
          </p:spPr>
        </p:pic>
        <p:sp>
          <p:nvSpPr>
            <p:cNvPr id="25" name="Rounded Rectangle 25"/>
            <p:cNvSpPr/>
            <p:nvPr userDrawn="1"/>
          </p:nvSpPr>
          <p:spPr bwMode="auto">
            <a:xfrm>
              <a:off x="5217373" y="3133422"/>
              <a:ext cx="155265" cy="127397"/>
            </a:xfrm>
            <a:prstGeom prst="roundRect">
              <a:avLst/>
            </a:prstGeom>
            <a:noFill/>
            <a:ln w="9525">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noProof="1"/>
            </a:p>
          </p:txBody>
        </p:sp>
      </p:grpSp>
      <p:sp>
        <p:nvSpPr>
          <p:cNvPr id="27" name="AutoShape 4"/>
          <p:cNvSpPr>
            <a:spLocks/>
          </p:cNvSpPr>
          <p:nvPr userDrawn="1"/>
        </p:nvSpPr>
        <p:spPr bwMode="gray">
          <a:xfrm>
            <a:off x="3327608" y="4606138"/>
            <a:ext cx="1926000" cy="9233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US" sz="1000" b="1" noProof="1">
                <a:cs typeface="Arial" panose="020B0604020202020204" pitchFamily="34" charset="0"/>
              </a:rPr>
              <a:t>Reset slide</a:t>
            </a:r>
            <a:endParaRPr lang="en-US" sz="1800"/>
          </a:p>
          <a:p>
            <a:pPr marL="0" marR="0" indent="0" algn="l" defTabSz="914377" rtl="0" eaLnBrk="1" fontAlgn="auto" latinLnBrk="0" hangingPunct="1">
              <a:lnSpc>
                <a:spcPct val="100000"/>
              </a:lnSpc>
              <a:spcBef>
                <a:spcPts val="0"/>
              </a:spcBef>
              <a:spcAft>
                <a:spcPts val="600"/>
              </a:spcAft>
              <a:buClrTx/>
              <a:buSzTx/>
              <a:buFont typeface="+mj-lt"/>
              <a:buNone/>
              <a:tabLst/>
              <a:defRPr/>
            </a:pPr>
            <a:r>
              <a:rPr lang="en-US" altLang="da-DK" sz="800" b="1" noProof="1">
                <a:latin typeface="+mn-lt"/>
                <a:cs typeface="Arial" panose="020B0604020202020204" pitchFamily="34" charset="0"/>
              </a:rPr>
              <a:t>1.</a:t>
            </a:r>
            <a:r>
              <a:rPr lang="en-US" altLang="da-DK" sz="800" noProof="1">
                <a:latin typeface="+mn-lt"/>
                <a:cs typeface="Arial" panose="020B0604020202020204" pitchFamily="34" charset="0"/>
              </a:rPr>
              <a:t> Click </a:t>
            </a:r>
            <a:r>
              <a:rPr lang="en-US" altLang="da-DK" sz="800" b="1" noProof="1">
                <a:latin typeface="+mn-lt"/>
                <a:cs typeface="Arial" panose="020B0604020202020204" pitchFamily="34" charset="0"/>
              </a:rPr>
              <a:t>Home menu</a:t>
            </a:r>
            <a:endParaRPr lang="en-US" altLang="da-DK" sz="800" noProof="1">
              <a:latin typeface="+mn-lt"/>
              <a:cs typeface="Arial" panose="020B0604020202020204" pitchFamily="34" charset="0"/>
            </a:endParaRPr>
          </a:p>
          <a:p>
            <a:pPr marL="0" marR="0" indent="0" algn="l" defTabSz="914377" rtl="0" eaLnBrk="1" fontAlgn="auto" latinLnBrk="0" hangingPunct="1">
              <a:lnSpc>
                <a:spcPct val="100000"/>
              </a:lnSpc>
              <a:spcBef>
                <a:spcPts val="0"/>
              </a:spcBef>
              <a:spcAft>
                <a:spcPts val="240"/>
              </a:spcAft>
              <a:buClrTx/>
              <a:buSzTx/>
              <a:buFont typeface="+mj-lt"/>
              <a:buNone/>
              <a:tabLst/>
              <a:defRPr/>
            </a:pPr>
            <a:r>
              <a:rPr lang="en-US" altLang="da-DK" sz="800" b="1" noProof="1">
                <a:latin typeface="+mn-lt"/>
                <a:cs typeface="Arial" panose="020B0604020202020204" pitchFamily="34" charset="0"/>
              </a:rPr>
              <a:t>2.</a:t>
            </a:r>
            <a:r>
              <a:rPr lang="en-US" altLang="da-DK" sz="800" b="1" baseline="0" noProof="1">
                <a:latin typeface="+mn-lt"/>
                <a:cs typeface="Arial" panose="020B0604020202020204" pitchFamily="34" charset="0"/>
              </a:rPr>
              <a:t> </a:t>
            </a:r>
            <a:r>
              <a:rPr lang="en-US" altLang="da-DK" sz="800" noProof="1">
                <a:latin typeface="+mn-lt"/>
                <a:cs typeface="Arial" panose="020B0604020202020204" pitchFamily="34" charset="0"/>
              </a:rPr>
              <a:t>Click </a:t>
            </a:r>
            <a:r>
              <a:rPr lang="en-US" altLang="da-DK" sz="800" b="1" baseline="0" noProof="1">
                <a:latin typeface="+mn-lt"/>
                <a:cs typeface="Arial" panose="020B0604020202020204" pitchFamily="34" charset="0"/>
              </a:rPr>
              <a:t>Reset </a:t>
            </a:r>
            <a:r>
              <a:rPr lang="en-US" altLang="da-DK" sz="800" noProof="1">
                <a:latin typeface="+mn-lt"/>
                <a:cs typeface="Arial" panose="020B0604020202020204" pitchFamily="34" charset="0"/>
              </a:rPr>
              <a:t>in top menu to </a:t>
            </a:r>
            <a:br>
              <a:rPr lang="en-US" altLang="da-DK" sz="800" noProof="1">
                <a:latin typeface="+mn-lt"/>
                <a:cs typeface="Arial" panose="020B0604020202020204" pitchFamily="34" charset="0"/>
              </a:rPr>
            </a:br>
            <a:r>
              <a:rPr lang="en-US" altLang="da-DK" sz="800" noProof="1">
                <a:latin typeface="+mn-lt"/>
                <a:cs typeface="Arial" panose="020B0604020202020204" pitchFamily="34" charset="0"/>
              </a:rPr>
              <a:t>reset the position, size</a:t>
            </a:r>
            <a:r>
              <a:rPr lang="en-US" altLang="da-DK" sz="800" baseline="0" noProof="1">
                <a:latin typeface="+mn-lt"/>
                <a:cs typeface="Arial" panose="020B0604020202020204" pitchFamily="34" charset="0"/>
              </a:rPr>
              <a:t> and </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formatting of the slide placeholders</a:t>
            </a:r>
            <a:br>
              <a:rPr lang="en-US" altLang="da-DK" sz="800" baseline="0" noProof="1">
                <a:latin typeface="+mn-lt"/>
                <a:cs typeface="Arial" panose="020B0604020202020204" pitchFamily="34" charset="0"/>
              </a:rPr>
            </a:br>
            <a:r>
              <a:rPr lang="en-US" altLang="da-DK" sz="800" baseline="0" noProof="1">
                <a:latin typeface="+mn-lt"/>
                <a:cs typeface="Arial" panose="020B0604020202020204" pitchFamily="34" charset="0"/>
              </a:rPr>
              <a:t> to their default settings</a:t>
            </a:r>
            <a:endParaRPr lang="en-US" altLang="da-DK" sz="800" noProof="1">
              <a:latin typeface="+mn-lt"/>
              <a:cs typeface="Arial" panose="020B0604020202020204" pitchFamily="34" charset="0"/>
            </a:endParaRPr>
          </a:p>
        </p:txBody>
      </p:sp>
      <p:sp>
        <p:nvSpPr>
          <p:cNvPr id="6" name="Rectangle 4"/>
          <p:cNvSpPr>
            <a:spLocks noChangeArrowheads="1"/>
          </p:cNvSpPr>
          <p:nvPr userDrawn="1"/>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800"/>
          </a:p>
        </p:txBody>
      </p:sp>
      <p:sp>
        <p:nvSpPr>
          <p:cNvPr id="4" name="Rectangle 2"/>
          <p:cNvSpPr>
            <a:spLocks noChangeArrowheads="1"/>
          </p:cNvSpPr>
          <p:nvPr userDrawn="1"/>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800"/>
          </a:p>
        </p:txBody>
      </p:sp>
      <p:sp>
        <p:nvSpPr>
          <p:cNvPr id="29" name="Text Box 48"/>
          <p:cNvSpPr txBox="1">
            <a:spLocks noChangeArrowheads="1"/>
          </p:cNvSpPr>
          <p:nvPr userDrawn="1"/>
        </p:nvSpPr>
        <p:spPr bwMode="auto">
          <a:xfrm>
            <a:off x="6170613" y="1824609"/>
            <a:ext cx="1926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mn-lt"/>
                <a:cs typeface="Arial" panose="020B0604020202020204" pitchFamily="34" charset="0"/>
              </a:rPr>
              <a:t>Use text</a:t>
            </a:r>
            <a:r>
              <a:rPr lang="en-US" sz="1000" b="1" baseline="0" noProof="1">
                <a:latin typeface="+mn-lt"/>
                <a:cs typeface="Arial" panose="020B0604020202020204" pitchFamily="34" charset="0"/>
              </a:rPr>
              <a:t> styles</a:t>
            </a:r>
            <a:endParaRPr lang="en-US" sz="1000" b="1" noProof="1">
              <a:latin typeface="+mn-lt"/>
              <a:cs typeface="Arial" panose="020B0604020202020204" pitchFamily="34" charset="0"/>
            </a:endParaRPr>
          </a:p>
          <a:p>
            <a:pPr eaLnBrk="1" hangingPunct="1">
              <a:spcAft>
                <a:spcPts val="600"/>
              </a:spcAft>
              <a:defRPr/>
            </a:pPr>
            <a:r>
              <a:rPr lang="en-US" altLang="da-DK" sz="700" b="0" noProof="1">
                <a:latin typeface="+mn-lt"/>
                <a:cs typeface="Arial" panose="020B0604020202020204" pitchFamily="34" charset="0"/>
              </a:rPr>
              <a:t>Use the </a:t>
            </a:r>
            <a:r>
              <a:rPr lang="en-US" altLang="da-DK" sz="700" b="1" noProof="1">
                <a:latin typeface="+mn-lt"/>
                <a:cs typeface="Arial" panose="020B0604020202020204" pitchFamily="34" charset="0"/>
              </a:rPr>
              <a:t>TAB</a:t>
            </a:r>
            <a:r>
              <a:rPr lang="en-US" altLang="da-DK" sz="700" b="0" noProof="1">
                <a:latin typeface="+mn-lt"/>
                <a:cs typeface="Arial" panose="020B0604020202020204" pitchFamily="34" charset="0"/>
              </a:rPr>
              <a:t>-key</a:t>
            </a:r>
            <a:r>
              <a:rPr lang="en-US" altLang="da-DK" sz="700" b="0" baseline="0" noProof="1">
                <a:latin typeface="+mn-lt"/>
                <a:cs typeface="Arial" panose="020B0604020202020204" pitchFamily="34" charset="0"/>
              </a:rPr>
              <a:t> to jump through </a:t>
            </a:r>
            <a:br>
              <a:rPr lang="en-US" altLang="da-DK" sz="700" b="0" baseline="0" noProof="1">
                <a:latin typeface="+mn-lt"/>
                <a:cs typeface="Arial" panose="020B0604020202020204" pitchFamily="34" charset="0"/>
              </a:rPr>
            </a:br>
            <a:r>
              <a:rPr lang="en-US" altLang="da-DK" sz="700" b="0" baseline="0" noProof="1">
                <a:latin typeface="+mn-lt"/>
                <a:cs typeface="Arial" panose="020B0604020202020204" pitchFamily="34" charset="0"/>
              </a:rPr>
              <a:t>levels. Click </a:t>
            </a:r>
            <a:r>
              <a:rPr lang="en-US" altLang="da-DK" sz="700" b="1" baseline="0" noProof="1">
                <a:latin typeface="+mn-lt"/>
                <a:cs typeface="Arial" panose="020B0604020202020204" pitchFamily="34" charset="0"/>
              </a:rPr>
              <a:t>ENTER</a:t>
            </a:r>
            <a:r>
              <a:rPr lang="en-US" altLang="da-DK" sz="700" b="0" baseline="0" noProof="1">
                <a:latin typeface="+mn-lt"/>
                <a:cs typeface="Arial" panose="020B0604020202020204" pitchFamily="34" charset="0"/>
              </a:rPr>
              <a:t>, the </a:t>
            </a:r>
            <a:r>
              <a:rPr lang="en-US" altLang="da-DK" sz="700" b="1" baseline="0" noProof="1">
                <a:latin typeface="+mn-lt"/>
                <a:cs typeface="Arial" panose="020B0604020202020204" pitchFamily="34" charset="0"/>
              </a:rPr>
              <a:t>TAB</a:t>
            </a:r>
            <a:r>
              <a:rPr lang="en-US" altLang="da-DK" sz="700" b="0" baseline="0" noProof="1">
                <a:latin typeface="+mn-lt"/>
                <a:cs typeface="Arial" panose="020B0604020202020204" pitchFamily="34" charset="0"/>
              </a:rPr>
              <a:t> to switch </a:t>
            </a:r>
            <a:br>
              <a:rPr lang="en-US" altLang="da-DK" sz="700" b="0" baseline="0" noProof="1">
                <a:latin typeface="+mn-lt"/>
                <a:cs typeface="Arial" panose="020B0604020202020204" pitchFamily="34" charset="0"/>
              </a:rPr>
            </a:br>
            <a:r>
              <a:rPr lang="en-US" altLang="da-DK" sz="700" b="0" baseline="0" noProof="1">
                <a:latin typeface="+mn-lt"/>
                <a:cs typeface="Arial" panose="020B0604020202020204" pitchFamily="34" charset="0"/>
              </a:rPr>
              <a:t>from one level to the next level</a:t>
            </a:r>
            <a:endParaRPr lang="en-US" sz="1800"/>
          </a:p>
          <a:p>
            <a:pPr eaLnBrk="1" hangingPunct="1">
              <a:spcAft>
                <a:spcPts val="240"/>
              </a:spcAft>
              <a:defRPr/>
            </a:pPr>
            <a:r>
              <a:rPr lang="en-US" altLang="da-DK" sz="700" b="0" baseline="0" noProof="1">
                <a:latin typeface="+mn-lt"/>
                <a:cs typeface="Arial" panose="020B0604020202020204" pitchFamily="34" charset="0"/>
              </a:rPr>
              <a:t>To back in levels use </a:t>
            </a:r>
            <a:r>
              <a:rPr lang="en-US" altLang="da-DK" sz="700" b="1" baseline="0" noProof="1">
                <a:latin typeface="+mn-lt"/>
                <a:cs typeface="Arial" panose="020B0604020202020204" pitchFamily="34" charset="0"/>
              </a:rPr>
              <a:t>SHIFT-TAB</a:t>
            </a:r>
            <a:endParaRPr lang="en-US" altLang="da-DK" sz="700" b="1" noProof="1">
              <a:latin typeface="+mn-lt"/>
              <a:cs typeface="Arial" panose="020B0604020202020204" pitchFamily="34" charset="0"/>
            </a:endParaRPr>
          </a:p>
          <a:p>
            <a:pPr eaLnBrk="1" hangingPunct="1">
              <a:spcAft>
                <a:spcPts val="240"/>
              </a:spcAft>
              <a:defRPr/>
            </a:pPr>
            <a:endParaRPr lang="en-US" sz="700" b="1" noProof="1">
              <a:latin typeface="+mn-lt"/>
              <a:cs typeface="Arial" panose="020B0604020202020204" pitchFamily="34" charset="0"/>
            </a:endParaRPr>
          </a:p>
          <a:p>
            <a:pPr eaLnBrk="1" hangingPunct="1">
              <a:spcAft>
                <a:spcPts val="240"/>
              </a:spcAft>
              <a:defRPr/>
            </a:pPr>
            <a:r>
              <a:rPr lang="en-US" sz="700" noProof="1">
                <a:latin typeface="+mn-lt"/>
                <a:cs typeface="Arial" panose="020B0604020202020204" pitchFamily="34" charset="0"/>
              </a:rPr>
              <a:t>Alternatively, </a:t>
            </a:r>
            <a:r>
              <a:rPr lang="en-US" sz="700" b="1" noProof="1">
                <a:latin typeface="+mn-lt"/>
                <a:cs typeface="Arial" panose="020B0604020202020204" pitchFamily="34" charset="0"/>
              </a:rPr>
              <a:t>Increase</a:t>
            </a:r>
            <a:r>
              <a:rPr lang="en-US" sz="700" baseline="0" noProof="1">
                <a:latin typeface="+mn-lt"/>
                <a:cs typeface="Arial" panose="020B0604020202020204" pitchFamily="34" charset="0"/>
              </a:rPr>
              <a:t> and </a:t>
            </a:r>
            <a:r>
              <a:rPr lang="en-US" sz="700" b="1" baseline="0" noProof="1">
                <a:latin typeface="+mn-lt"/>
                <a:cs typeface="Arial" panose="020B0604020202020204" pitchFamily="34" charset="0"/>
              </a:rPr>
              <a:t>Decrease </a:t>
            </a:r>
            <a:r>
              <a:rPr lang="en-US" sz="700" baseline="0" noProof="1">
                <a:latin typeface="+mn-lt"/>
                <a:cs typeface="Arial" panose="020B0604020202020204" pitchFamily="34" charset="0"/>
              </a:rPr>
              <a:t/>
            </a:r>
            <a:br>
              <a:rPr lang="en-US" sz="700" baseline="0" noProof="1">
                <a:latin typeface="+mn-lt"/>
                <a:cs typeface="Arial" panose="020B0604020202020204" pitchFamily="34" charset="0"/>
              </a:rPr>
            </a:br>
            <a:r>
              <a:rPr lang="en-US" sz="700" baseline="0" noProof="1">
                <a:latin typeface="+mn-lt"/>
                <a:cs typeface="Arial" panose="020B0604020202020204" pitchFamily="34" charset="0"/>
              </a:rPr>
              <a:t>list level can be used</a:t>
            </a:r>
            <a:endParaRPr lang="en-US" sz="700" noProof="1">
              <a:latin typeface="+mn-lt"/>
              <a:cs typeface="Arial" panose="020B0604020202020204" pitchFamily="34" charset="0"/>
            </a:endParaRPr>
          </a:p>
          <a:p>
            <a:pPr eaLnBrk="1" hangingPunct="1">
              <a:spcAft>
                <a:spcPts val="240"/>
              </a:spcAft>
              <a:defRPr/>
            </a:pPr>
            <a:endParaRPr lang="en-US" sz="700" noProof="1">
              <a:latin typeface="+mn-lt"/>
              <a:cs typeface="Arial" panose="020B0604020202020204" pitchFamily="34" charset="0"/>
            </a:endParaRPr>
          </a:p>
        </p:txBody>
      </p:sp>
      <p:pic>
        <p:nvPicPr>
          <p:cNvPr id="2" name="Picture 1"/>
          <p:cNvPicPr>
            <a:picLocks noChangeAspect="1"/>
          </p:cNvPicPr>
          <p:nvPr userDrawn="1"/>
        </p:nvPicPr>
        <p:blipFill>
          <a:blip r:embed="rId3"/>
          <a:stretch>
            <a:fillRect/>
          </a:stretch>
        </p:blipFill>
        <p:spPr>
          <a:xfrm>
            <a:off x="2255407" y="5412348"/>
            <a:ext cx="396275" cy="128027"/>
          </a:xfrm>
          <a:prstGeom prst="rect">
            <a:avLst/>
          </a:prstGeom>
        </p:spPr>
      </p:pic>
      <p:pic>
        <p:nvPicPr>
          <p:cNvPr id="5" name="Picture 4"/>
          <p:cNvPicPr>
            <a:picLocks noChangeAspect="1"/>
          </p:cNvPicPr>
          <p:nvPr userDrawn="1"/>
        </p:nvPicPr>
        <p:blipFill>
          <a:blip r:embed="rId4"/>
          <a:stretch>
            <a:fillRect/>
          </a:stretch>
        </p:blipFill>
        <p:spPr>
          <a:xfrm>
            <a:off x="2235442" y="4924025"/>
            <a:ext cx="268247" cy="420660"/>
          </a:xfrm>
          <a:prstGeom prst="rect">
            <a:avLst/>
          </a:prstGeom>
        </p:spPr>
      </p:pic>
      <p:pic>
        <p:nvPicPr>
          <p:cNvPr id="7" name="Picture 6"/>
          <p:cNvPicPr>
            <a:picLocks noChangeAspect="1"/>
          </p:cNvPicPr>
          <p:nvPr userDrawn="1"/>
        </p:nvPicPr>
        <p:blipFill>
          <a:blip r:embed="rId5"/>
          <a:stretch>
            <a:fillRect/>
          </a:stretch>
        </p:blipFill>
        <p:spPr>
          <a:xfrm>
            <a:off x="5253610" y="2067354"/>
            <a:ext cx="262151" cy="256055"/>
          </a:xfrm>
          <a:prstGeom prst="rect">
            <a:avLst/>
          </a:prstGeom>
        </p:spPr>
      </p:pic>
      <p:pic>
        <p:nvPicPr>
          <p:cNvPr id="8" name="Picture 7"/>
          <p:cNvPicPr>
            <a:picLocks noChangeAspect="1"/>
          </p:cNvPicPr>
          <p:nvPr userDrawn="1"/>
        </p:nvPicPr>
        <p:blipFill>
          <a:blip r:embed="rId6"/>
          <a:stretch>
            <a:fillRect/>
          </a:stretch>
        </p:blipFill>
        <p:spPr>
          <a:xfrm>
            <a:off x="5234412" y="2641874"/>
            <a:ext cx="335309" cy="323116"/>
          </a:xfrm>
          <a:prstGeom prst="rect">
            <a:avLst/>
          </a:prstGeom>
        </p:spPr>
      </p:pic>
      <p:pic>
        <p:nvPicPr>
          <p:cNvPr id="11" name="Picture 10"/>
          <p:cNvPicPr>
            <a:picLocks noChangeAspect="1"/>
          </p:cNvPicPr>
          <p:nvPr userDrawn="1"/>
        </p:nvPicPr>
        <p:blipFill>
          <a:blip r:embed="rId7"/>
          <a:stretch>
            <a:fillRect/>
          </a:stretch>
        </p:blipFill>
        <p:spPr>
          <a:xfrm>
            <a:off x="5234411" y="5004025"/>
            <a:ext cx="438951" cy="201185"/>
          </a:xfrm>
          <a:prstGeom prst="rect">
            <a:avLst/>
          </a:prstGeom>
        </p:spPr>
      </p:pic>
      <p:pic>
        <p:nvPicPr>
          <p:cNvPr id="13" name="Picture 12"/>
          <p:cNvPicPr>
            <a:picLocks noChangeAspect="1"/>
          </p:cNvPicPr>
          <p:nvPr userDrawn="1"/>
        </p:nvPicPr>
        <p:blipFill>
          <a:blip r:embed="rId8"/>
          <a:stretch>
            <a:fillRect/>
          </a:stretch>
        </p:blipFill>
        <p:spPr>
          <a:xfrm>
            <a:off x="7822269" y="2635137"/>
            <a:ext cx="548688" cy="286537"/>
          </a:xfrm>
          <a:prstGeom prst="rect">
            <a:avLst/>
          </a:prstGeom>
        </p:spPr>
      </p:pic>
    </p:spTree>
    <p:extLst>
      <p:ext uri="{BB962C8B-B14F-4D97-AF65-F5344CB8AC3E}">
        <p14:creationId xmlns:p14="http://schemas.microsoft.com/office/powerpoint/2010/main" val="612944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12" name="Blue shape"/>
          <p:cNvSpPr/>
          <p:nvPr userDrawn="1"/>
        </p:nvSpPr>
        <p:spPr>
          <a:xfrm>
            <a:off x="9516381" y="-1"/>
            <a:ext cx="2673216" cy="6858001"/>
          </a:xfrm>
          <a:custGeom>
            <a:avLst/>
            <a:gdLst>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0 w 2035721"/>
              <a:gd name="connsiteY0" fmla="*/ 0 h 6858000"/>
              <a:gd name="connsiteX1" fmla="*/ 2035721 w 2035721"/>
              <a:gd name="connsiteY1" fmla="*/ 0 h 6858000"/>
              <a:gd name="connsiteX2" fmla="*/ 2035721 w 2035721"/>
              <a:gd name="connsiteY2" fmla="*/ 6858000 h 6858000"/>
              <a:gd name="connsiteX3" fmla="*/ 0 w 2035721"/>
              <a:gd name="connsiteY3" fmla="*/ 6858000 h 6858000"/>
              <a:gd name="connsiteX4" fmla="*/ 0 w 2035721"/>
              <a:gd name="connsiteY4" fmla="*/ 0 h 6858000"/>
              <a:gd name="connsiteX0" fmla="*/ 1538675 w 2035721"/>
              <a:gd name="connsiteY0" fmla="*/ 19878 h 6858000"/>
              <a:gd name="connsiteX1" fmla="*/ 2035721 w 2035721"/>
              <a:gd name="connsiteY1" fmla="*/ 0 h 6858000"/>
              <a:gd name="connsiteX2" fmla="*/ 2035721 w 2035721"/>
              <a:gd name="connsiteY2" fmla="*/ 6858000 h 6858000"/>
              <a:gd name="connsiteX3" fmla="*/ 0 w 2035721"/>
              <a:gd name="connsiteY3" fmla="*/ 6858000 h 6858000"/>
              <a:gd name="connsiteX4" fmla="*/ 1538675 w 2035721"/>
              <a:gd name="connsiteY4" fmla="*/ 19878 h 6858000"/>
              <a:gd name="connsiteX0" fmla="*/ 1541254 w 2035721"/>
              <a:gd name="connsiteY0" fmla="*/ 0 h 6858109"/>
              <a:gd name="connsiteX1" fmla="*/ 2035721 w 2035721"/>
              <a:gd name="connsiteY1" fmla="*/ 109 h 6858109"/>
              <a:gd name="connsiteX2" fmla="*/ 2035721 w 2035721"/>
              <a:gd name="connsiteY2" fmla="*/ 6858109 h 6858109"/>
              <a:gd name="connsiteX3" fmla="*/ 0 w 2035721"/>
              <a:gd name="connsiteY3" fmla="*/ 6858109 h 6858109"/>
              <a:gd name="connsiteX4" fmla="*/ 1541254 w 2035721"/>
              <a:gd name="connsiteY4" fmla="*/ 0 h 6858109"/>
              <a:gd name="connsiteX0" fmla="*/ 1523647 w 2018114"/>
              <a:gd name="connsiteY0" fmla="*/ 0 h 6858109"/>
              <a:gd name="connsiteX1" fmla="*/ 2018114 w 2018114"/>
              <a:gd name="connsiteY1" fmla="*/ 109 h 6858109"/>
              <a:gd name="connsiteX2" fmla="*/ 2018114 w 2018114"/>
              <a:gd name="connsiteY2" fmla="*/ 6858109 h 6858109"/>
              <a:gd name="connsiteX3" fmla="*/ 0 w 2018114"/>
              <a:gd name="connsiteY3" fmla="*/ 6858109 h 6858109"/>
              <a:gd name="connsiteX4" fmla="*/ 1523647 w 2018114"/>
              <a:gd name="connsiteY4" fmla="*/ 0 h 6858109"/>
              <a:gd name="connsiteX0" fmla="*/ 1523647 w 2018114"/>
              <a:gd name="connsiteY0" fmla="*/ 0 h 6861521"/>
              <a:gd name="connsiteX1" fmla="*/ 2018114 w 2018114"/>
              <a:gd name="connsiteY1" fmla="*/ 3521 h 6861521"/>
              <a:gd name="connsiteX2" fmla="*/ 2018114 w 2018114"/>
              <a:gd name="connsiteY2" fmla="*/ 6861521 h 6861521"/>
              <a:gd name="connsiteX3" fmla="*/ 0 w 2018114"/>
              <a:gd name="connsiteY3" fmla="*/ 6861521 h 6861521"/>
              <a:gd name="connsiteX4" fmla="*/ 1523647 w 2018114"/>
              <a:gd name="connsiteY4" fmla="*/ 0 h 6861521"/>
              <a:gd name="connsiteX0" fmla="*/ 1141628 w 2018114"/>
              <a:gd name="connsiteY0" fmla="*/ 0 h 6858560"/>
              <a:gd name="connsiteX1" fmla="*/ 2018114 w 2018114"/>
              <a:gd name="connsiteY1" fmla="*/ 560 h 6858560"/>
              <a:gd name="connsiteX2" fmla="*/ 2018114 w 2018114"/>
              <a:gd name="connsiteY2" fmla="*/ 6858560 h 6858560"/>
              <a:gd name="connsiteX3" fmla="*/ 0 w 2018114"/>
              <a:gd name="connsiteY3" fmla="*/ 6858560 h 6858560"/>
              <a:gd name="connsiteX4" fmla="*/ 1141628 w 2018114"/>
              <a:gd name="connsiteY4" fmla="*/ 0 h 6858560"/>
              <a:gd name="connsiteX0" fmla="*/ 1141628 w 2018114"/>
              <a:gd name="connsiteY0" fmla="*/ 0 h 6861522"/>
              <a:gd name="connsiteX1" fmla="*/ 2018114 w 2018114"/>
              <a:gd name="connsiteY1" fmla="*/ 3522 h 6861522"/>
              <a:gd name="connsiteX2" fmla="*/ 2018114 w 2018114"/>
              <a:gd name="connsiteY2" fmla="*/ 6861522 h 6861522"/>
              <a:gd name="connsiteX3" fmla="*/ 0 w 2018114"/>
              <a:gd name="connsiteY3" fmla="*/ 6861522 h 6861522"/>
              <a:gd name="connsiteX4" fmla="*/ 1141628 w 2018114"/>
              <a:gd name="connsiteY4" fmla="*/ 0 h 686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114" h="6861522">
                <a:moveTo>
                  <a:pt x="1141628" y="0"/>
                </a:moveTo>
                <a:lnTo>
                  <a:pt x="2018114" y="3522"/>
                </a:lnTo>
                <a:lnTo>
                  <a:pt x="2018114" y="6861522"/>
                </a:lnTo>
                <a:lnTo>
                  <a:pt x="0" y="6861522"/>
                </a:lnTo>
                <a:lnTo>
                  <a:pt x="1141628" y="0"/>
                </a:lnTo>
                <a:close/>
              </a:path>
            </a:pathLst>
          </a:custGeom>
          <a:solidFill>
            <a:srgbClr val="003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Picture Placeholder 2"/>
          <p:cNvSpPr>
            <a:spLocks noGrp="1"/>
          </p:cNvSpPr>
          <p:nvPr>
            <p:ph type="pic" sz="quarter" idx="13"/>
          </p:nvPr>
        </p:nvSpPr>
        <p:spPr>
          <a:xfrm>
            <a:off x="4640329" y="-3"/>
            <a:ext cx="6388219" cy="6858003"/>
          </a:xfrm>
          <a:prstGeom prst="parallelogram">
            <a:avLst>
              <a:gd name="adj" fmla="val 23579"/>
            </a:avLst>
          </a:prstGeom>
          <a:solidFill>
            <a:schemeClr val="accent6"/>
          </a:solidFill>
          <a:ln>
            <a:noFill/>
          </a:ln>
        </p:spPr>
        <p:txBody>
          <a:bodyPr tIns="972000" anchor="ctr" anchorCtr="0"/>
          <a:lstStyle>
            <a:lvl1pPr marL="0" indent="0" algn="ctr">
              <a:buNone/>
              <a:defRPr>
                <a:solidFill>
                  <a:srgbClr val="003569"/>
                </a:solidFill>
              </a:defRPr>
            </a:lvl1pPr>
          </a:lstStyle>
          <a:p>
            <a:r>
              <a:rPr lang="en-US" dirty="0"/>
              <a:t>Click icon to add picture</a:t>
            </a:r>
            <a:endParaRPr lang="en-US"/>
          </a:p>
        </p:txBody>
      </p:sp>
      <p:sp>
        <p:nvSpPr>
          <p:cNvPr id="2" name="Title 1"/>
          <p:cNvSpPr>
            <a:spLocks noGrp="1"/>
          </p:cNvSpPr>
          <p:nvPr>
            <p:ph type="ctrTitle"/>
          </p:nvPr>
        </p:nvSpPr>
        <p:spPr>
          <a:xfrm>
            <a:off x="760413" y="3645024"/>
            <a:ext cx="3823419" cy="1836960"/>
          </a:xfrm>
        </p:spPr>
        <p:txBody>
          <a:bodyPr anchor="t" anchorCtr="0"/>
          <a:lstStyle>
            <a:lvl1pPr algn="l">
              <a:defRPr sz="3600" b="0">
                <a:solidFill>
                  <a:srgbClr val="003569"/>
                </a:solidFill>
              </a:defRPr>
            </a:lvl1pPr>
          </a:lstStyle>
          <a:p>
            <a:r>
              <a:rPr lang="en-US" dirty="0"/>
              <a:t>Click to edit Master title style</a:t>
            </a:r>
            <a:endParaRPr lang="en-US"/>
          </a:p>
        </p:txBody>
      </p:sp>
      <p:sp>
        <p:nvSpPr>
          <p:cNvPr id="7" name="White overlay 30%"/>
          <p:cNvSpPr>
            <a:spLocks noGrp="1"/>
          </p:cNvSpPr>
          <p:nvPr>
            <p:ph type="body" sz="quarter" idx="14" hasCustomPrompt="1"/>
          </p:nvPr>
        </p:nvSpPr>
        <p:spPr>
          <a:xfrm>
            <a:off x="4640329" y="0"/>
            <a:ext cx="2859827" cy="6858000"/>
          </a:xfrm>
          <a:prstGeom prst="parallelogram">
            <a:avLst>
              <a:gd name="adj" fmla="val 52520"/>
            </a:avLst>
          </a:prstGeom>
          <a:blipFill>
            <a:blip r:embed="rId2"/>
            <a:stretch>
              <a:fillRect/>
            </a:stretch>
          </a:blipFill>
        </p:spPr>
        <p:txBody>
          <a:bodyPr/>
          <a:lstStyle>
            <a:lvl1pPr marL="0" indent="0">
              <a:buNone/>
              <a:defRPr sz="133">
                <a:solidFill>
                  <a:schemeClr val="bg1"/>
                </a:solidFill>
              </a:defRPr>
            </a:lvl1pPr>
          </a:lstStyle>
          <a:p>
            <a:pPr lvl="0"/>
            <a:r>
              <a:rPr lang="en-US" dirty="0"/>
              <a:t>.</a:t>
            </a:r>
            <a:endParaRPr lang="en-US"/>
          </a:p>
        </p:txBody>
      </p:sp>
      <p:pic>
        <p:nvPicPr>
          <p:cNvPr id="2021298758" name="LogoMarelLarge"/>
          <p:cNvPicPr>
            <a:picLocks noChangeAspect="1"/>
          </p:cNvPicPr>
          <p:nvPr/>
        </p:nvPicPr>
        <p:blipFill>
          <a:blip r:embed="rId3">
            <a:extLst/>
          </a:blip>
          <a:stretch>
            <a:fillRect/>
          </a:stretch>
        </p:blipFill>
        <p:spPr>
          <a:xfrm>
            <a:off x="511200" y="342001"/>
            <a:ext cx="1749600" cy="417281"/>
          </a:xfrm>
          <a:prstGeom prst="rect">
            <a:avLst/>
          </a:prstGeom>
        </p:spPr>
      </p:pic>
      <p:sp>
        <p:nvSpPr>
          <p:cNvPr id="5" name="Slide Number Placeholder 4" hidden="1"/>
          <p:cNvSpPr>
            <a:spLocks noGrp="1"/>
          </p:cNvSpPr>
          <p:nvPr>
            <p:ph type="sldNum" sz="quarter" idx="15"/>
          </p:nvPr>
        </p:nvSpPr>
        <p:spPr/>
        <p:txBody>
          <a:bodyPr/>
          <a:lstStyle>
            <a:lvl1pPr>
              <a:defRPr>
                <a:solidFill>
                  <a:srgbClr val="003569"/>
                </a:solidFill>
              </a:defRPr>
            </a:lvl1pPr>
          </a:lstStyle>
          <a:p>
            <a:fld id="{2DBBAEA0-22E1-463C-827F-19C1C0F82955}" type="slidenum">
              <a:rPr lang="en-US"/>
              <a:pPr/>
              <a:t>‹#›</a:t>
            </a:fld>
            <a:endParaRPr lang="en-US" dirty="0"/>
          </a:p>
        </p:txBody>
      </p:sp>
      <p:pic>
        <p:nvPicPr>
          <p:cNvPr id="9" name="ADVANCED FOOD PROCESSING"/>
          <p:cNvPicPr>
            <a:picLocks noChangeAspect="1"/>
          </p:cNvPicPr>
          <p:nvPr userDrawn="1"/>
        </p:nvPicPr>
        <p:blipFill rotWithShape="1">
          <a:blip r:embed="rId4" cstate="hqprint">
            <a:extLst>
              <a:ext uri="{28A0092B-C50C-407E-A947-70E740481C1C}">
                <a14:useLocalDpi xmlns:a14="http://schemas.microsoft.com/office/drawing/2010/main" val="0"/>
              </a:ext>
            </a:extLst>
          </a:blip>
          <a:srcRect l="712" r="1"/>
          <a:stretch/>
        </p:blipFill>
        <p:spPr>
          <a:xfrm>
            <a:off x="1" y="6253200"/>
            <a:ext cx="1826820" cy="234000"/>
          </a:xfrm>
          <a:prstGeom prst="rect">
            <a:avLst/>
          </a:prstGeom>
        </p:spPr>
      </p:pic>
    </p:spTree>
    <p:extLst>
      <p:ext uri="{BB962C8B-B14F-4D97-AF65-F5344CB8AC3E}">
        <p14:creationId xmlns:p14="http://schemas.microsoft.com/office/powerpoint/2010/main" val="126086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Front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70759" cy="6958552"/>
          </a:xfrm>
          <a:prstGeom prst="rect">
            <a:avLst/>
          </a:prstGeom>
        </p:spPr>
      </p:pic>
      <p:sp>
        <p:nvSpPr>
          <p:cNvPr id="14" name="Text Placeholder 3"/>
          <p:cNvSpPr>
            <a:spLocks noGrp="1"/>
          </p:cNvSpPr>
          <p:nvPr>
            <p:ph type="body" sz="quarter" idx="11" hasCustomPrompt="1"/>
          </p:nvPr>
        </p:nvSpPr>
        <p:spPr>
          <a:xfrm>
            <a:off x="666273" y="4626144"/>
            <a:ext cx="6305817" cy="725096"/>
          </a:xfrm>
          <a:prstGeom prst="rect">
            <a:avLst/>
          </a:prstGeom>
        </p:spPr>
        <p:txBody>
          <a:bodyPr anchor="t"/>
          <a:lstStyle>
            <a:lvl1pPr marL="0" indent="0" algn="l" defTabSz="609585" rtl="0" eaLnBrk="1" latinLnBrk="0" hangingPunct="1">
              <a:spcBef>
                <a:spcPct val="0"/>
              </a:spcBef>
              <a:buNone/>
              <a:defRPr lang="en-US" sz="2667" b="0"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subtitle</a:t>
            </a:r>
          </a:p>
        </p:txBody>
      </p:sp>
      <p:sp>
        <p:nvSpPr>
          <p:cNvPr id="15" name="Text Placeholder 3"/>
          <p:cNvSpPr>
            <a:spLocks noGrp="1"/>
          </p:cNvSpPr>
          <p:nvPr>
            <p:ph type="body" sz="quarter" idx="12" hasCustomPrompt="1"/>
          </p:nvPr>
        </p:nvSpPr>
        <p:spPr>
          <a:xfrm>
            <a:off x="666273" y="2122245"/>
            <a:ext cx="6659812" cy="2384368"/>
          </a:xfrm>
          <a:prstGeom prst="rect">
            <a:avLst/>
          </a:prstGeom>
        </p:spPr>
        <p:txBody>
          <a:bodyPr anchor="b"/>
          <a:lstStyle>
            <a:lvl1pPr marL="0" indent="0" algn="l" defTabSz="609585" rtl="0" eaLnBrk="1" latinLnBrk="0" hangingPunct="1">
              <a:spcBef>
                <a:spcPct val="0"/>
              </a:spcBef>
              <a:buNone/>
              <a:defRPr lang="en-US" sz="5867" b="1" i="0" kern="1200" cap="all" baseline="0">
                <a:solidFill>
                  <a:schemeClr val="bg1"/>
                </a:solidFill>
                <a:latin typeface="Arial" panose="020B0604020202020204" pitchFamily="34" charset="0"/>
                <a:ea typeface="+mj-ea"/>
                <a:cs typeface="Arial" panose="020B0604020202020204" pitchFamily="34" charset="0"/>
              </a:defRPr>
            </a:lvl1pPr>
          </a:lstStyle>
          <a:p>
            <a:pPr lvl="0"/>
            <a:r>
              <a:rPr lang="en-US" dirty="0"/>
              <a:t>Click to edit title</a:t>
            </a:r>
          </a:p>
        </p:txBody>
      </p:sp>
      <p:pic>
        <p:nvPicPr>
          <p:cNvPr id="17" name="Picture 3" descr="C:\Users\ragnar.gudmundsson\Desktop\PowerPoint template\Komið\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75599" y="5833176"/>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976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hvildarglaera_bla">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lang="en-US" sz="2400">
              <a:solidFill>
                <a:srgbClr val="FFFFFF"/>
              </a:solidFill>
            </a:endParaRPr>
          </a:p>
        </p:txBody>
      </p:sp>
      <p:sp>
        <p:nvSpPr>
          <p:cNvPr id="4" name="Title 1"/>
          <p:cNvSpPr>
            <a:spLocks noGrp="1"/>
          </p:cNvSpPr>
          <p:nvPr>
            <p:ph type="title"/>
          </p:nvPr>
        </p:nvSpPr>
        <p:spPr>
          <a:xfrm>
            <a:off x="2399072" y="2187115"/>
            <a:ext cx="7393859" cy="1965244"/>
          </a:xfrm>
          <a:prstGeom prst="rect">
            <a:avLst/>
          </a:prstGeom>
        </p:spPr>
        <p:txBody>
          <a:bodyPr lIns="121898" tIns="60949" rIns="121898" bIns="60949" anchor="b">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050454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Only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32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3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39297"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sz="half" idx="1"/>
          </p:nvPr>
        </p:nvSpPr>
        <p:spPr>
          <a:xfrm>
            <a:off x="666275" y="2400301"/>
            <a:ext cx="3551780" cy="4108751"/>
          </a:xfrm>
          <a:prstGeom prst="rect">
            <a:avLst/>
          </a:prstGeom>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4"/>
          <p:cNvSpPr/>
          <p:nvPr userDrawn="1"/>
        </p:nvSpPr>
        <p:spPr>
          <a:xfrm>
            <a:off x="298831" y="135835"/>
            <a:ext cx="2463076" cy="914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196"/>
            <a:endParaRPr lang="en-US" sz="1800">
              <a:solidFill>
                <a:prstClr val="white"/>
              </a:solidFill>
            </a:endParaRPr>
          </a:p>
        </p:txBody>
      </p:sp>
      <p:cxnSp>
        <p:nvCxnSpPr>
          <p:cNvPr id="14" name="Straight Connector 13"/>
          <p:cNvCxnSpPr/>
          <p:nvPr userDrawn="1"/>
        </p:nvCxnSpPr>
        <p:spPr>
          <a:xfrm>
            <a:off x="4329072" y="1954823"/>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2" hasCustomPrompt="1"/>
          </p:nvPr>
        </p:nvSpPr>
        <p:spPr>
          <a:xfrm>
            <a:off x="666271" y="1918685"/>
            <a:ext cx="3551780" cy="390923"/>
          </a:xfrm>
          <a:prstGeom prst="rect">
            <a:avLst/>
          </a:prstGeom>
        </p:spPr>
        <p:txBody>
          <a:bodyPr anchor="ctr"/>
          <a:lstStyle>
            <a:lvl1pPr marL="0" indent="0" algn="l" defTabSz="609443"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4" name="Content Placeholder 2"/>
          <p:cNvSpPr>
            <a:spLocks noGrp="1"/>
          </p:cNvSpPr>
          <p:nvPr>
            <p:ph sz="half" idx="14"/>
          </p:nvPr>
        </p:nvSpPr>
        <p:spPr>
          <a:xfrm>
            <a:off x="4438174" y="2400301"/>
            <a:ext cx="3551780" cy="4121561"/>
          </a:xfrm>
          <a:prstGeom prst="rect">
            <a:avLst/>
          </a:prstGeom>
          <a:ln>
            <a:noFill/>
          </a:ln>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25" name="Straight Connector 24"/>
          <p:cNvCxnSpPr/>
          <p:nvPr userDrawn="1"/>
        </p:nvCxnSpPr>
        <p:spPr>
          <a:xfrm>
            <a:off x="8100973" y="1954823"/>
            <a:ext cx="0" cy="4567039"/>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5" hasCustomPrompt="1"/>
          </p:nvPr>
        </p:nvSpPr>
        <p:spPr>
          <a:xfrm>
            <a:off x="4438175" y="1918685"/>
            <a:ext cx="3551777" cy="390923"/>
          </a:xfrm>
          <a:prstGeom prst="rect">
            <a:avLst/>
          </a:prstGeom>
        </p:spPr>
        <p:txBody>
          <a:bodyPr anchor="ctr"/>
          <a:lstStyle>
            <a:lvl1pPr marL="0" indent="0" algn="l" defTabSz="609443"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8" name="Content Placeholder 2"/>
          <p:cNvSpPr>
            <a:spLocks noGrp="1"/>
          </p:cNvSpPr>
          <p:nvPr>
            <p:ph sz="half" idx="17"/>
          </p:nvPr>
        </p:nvSpPr>
        <p:spPr>
          <a:xfrm>
            <a:off x="8205335" y="2400301"/>
            <a:ext cx="3551780" cy="4108751"/>
          </a:xfrm>
          <a:prstGeom prst="rect">
            <a:avLst/>
          </a:prstGeom>
          <a:ln>
            <a:noFill/>
          </a:ln>
        </p:spPr>
        <p:txBody>
          <a:bodyPr/>
          <a:lstStyle>
            <a:lvl1pPr marL="353402" indent="-353402">
              <a:buSzPct val="100000"/>
              <a:defRPr sz="1500" b="0" i="0">
                <a:solidFill>
                  <a:srgbClr val="6D6E70"/>
                </a:solidFill>
                <a:latin typeface="Arial" panose="020B0604020202020204" pitchFamily="34" charset="0"/>
                <a:cs typeface="Arial" panose="020B0604020202020204" pitchFamily="34" charset="0"/>
              </a:defRPr>
            </a:lvl1pPr>
            <a:lvl2pPr marL="840114" indent="-355518">
              <a:buSzPct val="100000"/>
              <a:buFont typeface="Arial" panose="020B0604020202020204" pitchFamily="34" charset="0"/>
              <a:buChar char="-"/>
              <a:defRPr sz="1500">
                <a:latin typeface="Arial" panose="020B0604020202020204" pitchFamily="34" charset="0"/>
                <a:cs typeface="Arial" panose="020B0604020202020204" pitchFamily="34" charset="0"/>
              </a:defRPr>
            </a:lvl2pPr>
            <a:lvl3pPr marL="1312013" indent="-357634">
              <a:buSzPct val="100000"/>
              <a:defRPr sz="1300">
                <a:latin typeface="Arial" panose="020B0604020202020204" pitchFamily="34" charset="0"/>
                <a:cs typeface="Arial" panose="020B0604020202020204" pitchFamily="34" charset="0"/>
              </a:defRPr>
            </a:lvl3pPr>
            <a:lvl4pPr marL="1798726" indent="-359750">
              <a:buSzPct val="100000"/>
              <a:buFont typeface="Arial" panose="020B0604020202020204" pitchFamily="34" charset="0"/>
              <a:buChar char="-"/>
              <a:defRPr sz="1100">
                <a:latin typeface="Arial" panose="020B0604020202020204" pitchFamily="34" charset="0"/>
                <a:cs typeface="Arial" panose="020B0604020202020204" pitchFamily="34" charset="0"/>
              </a:defRPr>
            </a:lvl4pPr>
            <a:lvl5pPr marL="1908755" indent="0">
              <a:buSzPct val="100000"/>
              <a:buNone/>
              <a:defRPr sz="15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9" name="Text Placeholder 3"/>
          <p:cNvSpPr>
            <a:spLocks noGrp="1"/>
          </p:cNvSpPr>
          <p:nvPr>
            <p:ph type="body" sz="quarter" idx="18" hasCustomPrompt="1"/>
          </p:nvPr>
        </p:nvSpPr>
        <p:spPr>
          <a:xfrm>
            <a:off x="8203812" y="1918685"/>
            <a:ext cx="3553301" cy="390923"/>
          </a:xfrm>
          <a:prstGeom prst="rect">
            <a:avLst/>
          </a:prstGeom>
        </p:spPr>
        <p:txBody>
          <a:bodyPr anchor="ctr"/>
          <a:lstStyle>
            <a:lvl1pPr marL="0" indent="0" algn="l" defTabSz="609443" rtl="0" eaLnBrk="1" latinLnBrk="0" hangingPunct="1">
              <a:spcBef>
                <a:spcPct val="0"/>
              </a:spcBef>
              <a:buNone/>
              <a:defRPr lang="en-US" sz="1500" b="1" i="0" kern="1200">
                <a:solidFill>
                  <a:srgbClr val="003A70"/>
                </a:solidFill>
                <a:latin typeface="Arial" panose="020B0604020202020204" pitchFamily="34" charset="0"/>
                <a:ea typeface="+mj-ea"/>
                <a:cs typeface="Arial" panose="020B0604020202020204" pitchFamily="34" charset="0"/>
              </a:defRPr>
            </a:lvl1pPr>
          </a:lstStyle>
          <a:p>
            <a:pPr lvl="0"/>
            <a:r>
              <a:rPr lang="en-US" dirty="0" smtClean="0"/>
              <a:t>CLICK TO EDIT</a:t>
            </a:r>
            <a:endParaRPr lang="en-US" dirty="0"/>
          </a:p>
        </p:txBody>
      </p:sp>
      <p:sp>
        <p:nvSpPr>
          <p:cNvPr id="20" name="Text Placeholder 2"/>
          <p:cNvSpPr>
            <a:spLocks noGrp="1"/>
          </p:cNvSpPr>
          <p:nvPr>
            <p:ph type="body" sz="quarter" idx="19"/>
          </p:nvPr>
        </p:nvSpPr>
        <p:spPr>
          <a:xfrm>
            <a:off x="666275" y="6509052"/>
            <a:ext cx="7033684" cy="207433"/>
          </a:xfrm>
          <a:prstGeom prst="rect">
            <a:avLst/>
          </a:prstGeom>
        </p:spPr>
        <p:txBody>
          <a:bodyPr vert="horz" anchor="ctr" anchorCtr="0"/>
          <a:lstStyle>
            <a:lvl1pPr marL="0" indent="0">
              <a:buFontTx/>
              <a:buNone/>
              <a:defRPr sz="800" b="0">
                <a:solidFill>
                  <a:schemeClr val="bg2">
                    <a:lumMod val="50000"/>
                  </a:schemeClr>
                </a:solidFill>
                <a:latin typeface="Arial"/>
                <a:cs typeface="Arial"/>
              </a:defRPr>
            </a:lvl1pPr>
            <a:lvl2pPr marL="2116" indent="0">
              <a:buFontTx/>
              <a:buNone/>
              <a:defRPr sz="1200" b="0">
                <a:latin typeface="Arial"/>
                <a:cs typeface="Arial"/>
              </a:defRPr>
            </a:lvl2pPr>
            <a:lvl3pPr marL="234885" indent="0">
              <a:buFontTx/>
              <a:buNone/>
              <a:defRPr sz="1200" b="0">
                <a:latin typeface="Arial"/>
                <a:cs typeface="Arial"/>
              </a:defRPr>
            </a:lvl3pPr>
            <a:lvl4pPr marL="465535" indent="0">
              <a:buFontTx/>
              <a:buNone/>
              <a:defRPr sz="1200" b="0">
                <a:latin typeface="Arial"/>
                <a:cs typeface="Arial"/>
              </a:defRPr>
            </a:lvl4pPr>
            <a:lvl5pPr marL="721585" indent="0">
              <a:buFontTx/>
              <a:buNone/>
              <a:defRPr sz="1200" b="0">
                <a:latin typeface="Arial"/>
                <a:cs typeface="Arial"/>
              </a:defRPr>
            </a:lvl5pPr>
          </a:lstStyle>
          <a:p>
            <a:pPr lvl="0"/>
            <a:r>
              <a:rPr lang="en-GB" dirty="0" smtClean="0"/>
              <a:t>Click to edit Master text styles</a:t>
            </a:r>
          </a:p>
        </p:txBody>
      </p:sp>
      <p:sp>
        <p:nvSpPr>
          <p:cNvPr id="17" name="Title 1"/>
          <p:cNvSpPr>
            <a:spLocks noGrp="1"/>
          </p:cNvSpPr>
          <p:nvPr>
            <p:ph type="title" hasCustomPrompt="1"/>
          </p:nvPr>
        </p:nvSpPr>
        <p:spPr>
          <a:xfrm>
            <a:off x="667809" y="242311"/>
            <a:ext cx="9154601" cy="698712"/>
          </a:xfrm>
          <a:prstGeom prst="rect">
            <a:avLst/>
          </a:prstGeom>
        </p:spPr>
        <p:txBody>
          <a:bodyPr lIns="121896" tIns="60948" rIns="121896" bIns="60948" anchor="ctr">
            <a:normAutofit/>
          </a:bodyPr>
          <a:lstStyle>
            <a:lvl1pPr>
              <a:defRPr sz="2400" b="1">
                <a:solidFill>
                  <a:srgbClr val="003A7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8" name="Text Placeholder 3"/>
          <p:cNvSpPr>
            <a:spLocks noGrp="1"/>
          </p:cNvSpPr>
          <p:nvPr>
            <p:ph type="body" sz="quarter" idx="11"/>
          </p:nvPr>
        </p:nvSpPr>
        <p:spPr>
          <a:xfrm>
            <a:off x="666272" y="832339"/>
            <a:ext cx="9156125" cy="580439"/>
          </a:xfrm>
          <a:prstGeom prst="rect">
            <a:avLst/>
          </a:prstGeom>
        </p:spPr>
        <p:txBody>
          <a:bodyPr lIns="121896" tIns="60948" rIns="121896" bIns="60948" anchor="ctr"/>
          <a:lstStyle>
            <a:lvl1pPr marL="0" indent="0" algn="l" defTabSz="609443" rtl="0" eaLnBrk="1" latinLnBrk="0" hangingPunct="1">
              <a:spcBef>
                <a:spcPct val="0"/>
              </a:spcBef>
              <a:buNone/>
              <a:defRPr lang="en-US" sz="1600" b="0" i="0"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pPr lvl="0"/>
            <a:endParaRPr lang="en-US" dirty="0"/>
          </a:p>
        </p:txBody>
      </p:sp>
      <p:cxnSp>
        <p:nvCxnSpPr>
          <p:cNvPr id="19" name="Straight Connector 18"/>
          <p:cNvCxnSpPr/>
          <p:nvPr userDrawn="1"/>
        </p:nvCxnSpPr>
        <p:spPr>
          <a:xfrm>
            <a:off x="788681" y="1520411"/>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6" name="Slide Number Placeholder 2"/>
          <p:cNvSpPr>
            <a:spLocks noGrp="1"/>
          </p:cNvSpPr>
          <p:nvPr>
            <p:ph type="sldNum" sz="quarter" idx="4"/>
          </p:nvPr>
        </p:nvSpPr>
        <p:spPr>
          <a:xfrm>
            <a:off x="10783359" y="6513450"/>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4971668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 Id="rId35"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63" Type="http://schemas.openxmlformats.org/officeDocument/2006/relationships/image" Target="../media/image9.emf"/><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oleObject" Target="../embeddings/oleObject29.bin"/><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61" Type="http://schemas.openxmlformats.org/officeDocument/2006/relationships/tags" Target="../tags/tag3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vmlDrawing" Target="../drawings/vmlDrawing29.v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image" Target="../media/image11.bin"/><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ags" Target="../tags/tag50.xml"/><Relationship Id="rId3" Type="http://schemas.openxmlformats.org/officeDocument/2006/relationships/slideLayout" Target="../slideLayouts/slideLayout89.xml"/><Relationship Id="rId21" Type="http://schemas.openxmlformats.org/officeDocument/2006/relationships/image" Target="../media/image1.emf"/><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vmlDrawing" Target="../drawings/vmlDrawing43.vml"/><Relationship Id="rId2" Type="http://schemas.openxmlformats.org/officeDocument/2006/relationships/slideLayout" Target="../slideLayouts/slideLayout88.xml"/><Relationship Id="rId16" Type="http://schemas.openxmlformats.org/officeDocument/2006/relationships/theme" Target="../theme/theme3.xml"/><Relationship Id="rId20" Type="http://schemas.openxmlformats.org/officeDocument/2006/relationships/oleObject" Target="../embeddings/oleObject43.bin"/><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tags" Target="../tags/tag51.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ags" Target="../tags/tag54.xml"/><Relationship Id="rId3" Type="http://schemas.openxmlformats.org/officeDocument/2006/relationships/slideLayout" Target="../slideLayouts/slideLayout104.xml"/><Relationship Id="rId21" Type="http://schemas.openxmlformats.org/officeDocument/2006/relationships/image" Target="../media/image1.emf"/><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vmlDrawing" Target="../drawings/vmlDrawing46.vml"/><Relationship Id="rId2" Type="http://schemas.openxmlformats.org/officeDocument/2006/relationships/slideLayout" Target="../slideLayouts/slideLayout103.xml"/><Relationship Id="rId16" Type="http://schemas.openxmlformats.org/officeDocument/2006/relationships/theme" Target="../theme/theme4.xml"/><Relationship Id="rId20" Type="http://schemas.openxmlformats.org/officeDocument/2006/relationships/oleObject" Target="../embeddings/oleObject46.bin"/><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ags" Target="../tags/tag5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image" Target="../media/image9.emf"/><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oleObject" Target="../embeddings/oleObject49.bin"/><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tags" Target="../tags/tag58.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vmlDrawing" Target="../drawings/vmlDrawing49.v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theme" Target="../theme/theme5.xml"/><Relationship Id="rId48" Type="http://schemas.openxmlformats.org/officeDocument/2006/relationships/image" Target="../media/image11.bin"/></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63" Type="http://schemas.openxmlformats.org/officeDocument/2006/relationships/oleObject" Target="../embeddings/oleObject65.bin"/><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41" Type="http://schemas.openxmlformats.org/officeDocument/2006/relationships/slideLayout" Target="../slideLayouts/slideLayout199.xml"/><Relationship Id="rId54" Type="http://schemas.openxmlformats.org/officeDocument/2006/relationships/slideLayout" Target="../slideLayouts/slideLayout212.xml"/><Relationship Id="rId62" Type="http://schemas.openxmlformats.org/officeDocument/2006/relationships/tags" Target="../tags/tag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61" Type="http://schemas.openxmlformats.org/officeDocument/2006/relationships/vmlDrawing" Target="../drawings/vmlDrawing65.v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theme" Target="../theme/theme6.xml"/><Relationship Id="rId65" Type="http://schemas.openxmlformats.org/officeDocument/2006/relationships/image" Target="../media/image11.bin"/><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slideLayout" Target="../slideLayouts/slideLayout214.xml"/><Relationship Id="rId64" Type="http://schemas.openxmlformats.org/officeDocument/2006/relationships/image" Target="../media/image9.emf"/><Relationship Id="rId8" Type="http://schemas.openxmlformats.org/officeDocument/2006/relationships/slideLayout" Target="../slideLayouts/slideLayout166.xml"/><Relationship Id="rId51" Type="http://schemas.openxmlformats.org/officeDocument/2006/relationships/slideLayout" Target="../slideLayouts/slideLayout209.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59" Type="http://schemas.openxmlformats.org/officeDocument/2006/relationships/slideLayout" Target="../slideLayouts/slideLayout2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tags" Target="../tags/tag8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vmlDrawing" Target="../drawings/vmlDrawing79.v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image" Target="../media/image11.bin"/><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image" Target="../media/image9.emf"/><Relationship Id="rId10" Type="http://schemas.openxmlformats.org/officeDocument/2006/relationships/slideLayout" Target="../slideLayouts/slideLayout227.xml"/><Relationship Id="rId19" Type="http://schemas.openxmlformats.org/officeDocument/2006/relationships/theme" Target="../theme/theme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oleObject" Target="../embeddings/oleObject79.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1"/>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1" name="think-cell Slide" r:id="rId33" imgW="359" imgH="360" progId="TCLayout.ActiveDocument.1">
                  <p:embed/>
                </p:oleObj>
              </mc:Choice>
              <mc:Fallback>
                <p:oleObj name="think-cell Slide" r:id="rId33" imgW="359" imgH="360" progId="TCLayout.ActiveDocument.1">
                  <p:embed/>
                  <p:pic>
                    <p:nvPicPr>
                      <p:cNvPr id="6" name="Object 5"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2"/>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1" i="0" baseline="0" noProof="0" dirty="0" smtClean="0">
              <a:latin typeface="Arial" panose="020B0604020202020204" pitchFamily="34" charset="0"/>
              <a:ea typeface="+mj-ea"/>
              <a:cs typeface="+mj-cs"/>
              <a:sym typeface="Arial" panose="020B0604020202020204" pitchFamily="34" charset="0"/>
            </a:endParaRPr>
          </a:p>
        </p:txBody>
      </p:sp>
      <p:sp>
        <p:nvSpPr>
          <p:cNvPr id="2" name="Title Placeholder 1">
            <a:extLst>
              <a:ext uri="{FF2B5EF4-FFF2-40B4-BE49-F238E27FC236}">
                <a16:creationId xmlns:a16="http://schemas.microsoft.com/office/drawing/2014/main" id="{8F116DEF-47E3-4247-AE7A-0656C37F9405}"/>
              </a:ext>
            </a:extLst>
          </p:cNvPr>
          <p:cNvSpPr>
            <a:spLocks noGrp="1"/>
          </p:cNvSpPr>
          <p:nvPr>
            <p:ph type="title"/>
          </p:nvPr>
        </p:nvSpPr>
        <p:spPr>
          <a:xfrm>
            <a:off x="334800" y="210320"/>
            <a:ext cx="9360000" cy="769168"/>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a16="http://schemas.microsoft.com/office/drawing/2014/main" id="{084E59F8-8AC1-4D88-B731-D06B71C78978}"/>
              </a:ext>
            </a:extLst>
          </p:cNvPr>
          <p:cNvSpPr>
            <a:spLocks noGrp="1"/>
          </p:cNvSpPr>
          <p:nvPr>
            <p:ph type="body" idx="1"/>
          </p:nvPr>
        </p:nvSpPr>
        <p:spPr>
          <a:xfrm>
            <a:off x="334800" y="1404000"/>
            <a:ext cx="11428575" cy="4959350"/>
          </a:xfrm>
          <a:prstGeom prst="rect">
            <a:avLst/>
          </a:prstGeom>
        </p:spPr>
        <p:txBody>
          <a:bodyPr vert="horz" lIns="0" tIns="0" rIns="0" bIns="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6</a:t>
            </a:r>
          </a:p>
          <a:p>
            <a:pPr lvl="6"/>
            <a:r>
              <a:rPr lang="en-US" dirty="0" smtClean="0"/>
              <a:t>7</a:t>
            </a:r>
          </a:p>
          <a:p>
            <a:pPr lvl="7"/>
            <a:r>
              <a:rPr lang="en-US" dirty="0" smtClean="0"/>
              <a:t>8</a:t>
            </a:r>
          </a:p>
          <a:p>
            <a:pPr lvl="8"/>
            <a:r>
              <a:rPr lang="en-US" dirty="0" smtClean="0"/>
              <a:t>9</a:t>
            </a:r>
            <a:endParaRPr lang="en-US" dirty="0"/>
          </a:p>
        </p:txBody>
      </p:sp>
      <p:pic>
        <p:nvPicPr>
          <p:cNvPr id="816792195" name="image" descr="{&quot;templafy&quot;:{&quot;id&quot;:&quot;8c200a45-bb7a-45f1-91b7-f8ef4b3dda99&quot;}}"/>
          <p:cNvPicPr>
            <a:picLocks noChangeAspect="1"/>
          </p:cNvPicPr>
          <p:nvPr/>
        </p:nvPicPr>
        <p:blipFill>
          <a:blip r:embed="rId35">
            <a:extLst/>
          </a:blip>
          <a:stretch>
            <a:fillRect/>
          </a:stretch>
        </p:blipFill>
        <p:spPr>
          <a:xfrm>
            <a:off x="10098000" y="195427"/>
            <a:ext cx="1749600" cy="417281"/>
          </a:xfrm>
          <a:prstGeom prst="rect">
            <a:avLst/>
          </a:prstGeom>
        </p:spPr>
      </p:pic>
    </p:spTree>
    <p:extLst>
      <p:ext uri="{BB962C8B-B14F-4D97-AF65-F5344CB8AC3E}">
        <p14:creationId xmlns:p14="http://schemas.microsoft.com/office/powerpoint/2010/main" val="4023807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ftr="0"/>
  <p:txStyles>
    <p:titleStyle>
      <a:lvl1pPr algn="l" defTabSz="914400" rtl="0" eaLnBrk="1" latinLnBrk="0" hangingPunct="1">
        <a:lnSpc>
          <a:spcPct val="100000"/>
        </a:lnSpc>
        <a:spcBef>
          <a:spcPct val="0"/>
        </a:spcBef>
        <a:buNone/>
        <a:defRPr sz="2400" b="1" kern="1200" cap="none" spc="-10" baseline="0">
          <a:solidFill>
            <a:srgbClr val="003569"/>
          </a:solidFill>
          <a:latin typeface="+mj-lt"/>
          <a:ea typeface="+mj-ea"/>
          <a:cs typeface="+mj-cs"/>
        </a:defRPr>
      </a:lvl1pPr>
    </p:titleStyle>
    <p:bodyStyle>
      <a:lvl1pPr marL="360000" indent="-36000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rgbClr val="333333"/>
          </a:solidFill>
          <a:latin typeface="+mn-lt"/>
          <a:ea typeface="+mn-ea"/>
          <a:cs typeface="+mn-cs"/>
        </a:defRPr>
      </a:lvl1pPr>
      <a:lvl2pPr marL="828000" indent="-360000" algn="l" defTabSz="914400" rtl="0" eaLnBrk="1" latinLnBrk="0" hangingPunct="1">
        <a:lnSpc>
          <a:spcPct val="100000"/>
        </a:lnSpc>
        <a:spcBef>
          <a:spcPts val="600"/>
        </a:spcBef>
        <a:buClr>
          <a:srgbClr val="003569"/>
        </a:buClr>
        <a:buFont typeface="Arial" panose="020B0604020202020204" pitchFamily="34" charset="0"/>
        <a:buChar char="­"/>
        <a:defRPr sz="2000" kern="1200">
          <a:solidFill>
            <a:srgbClr val="333333"/>
          </a:solidFill>
          <a:latin typeface="+mn-lt"/>
          <a:ea typeface="+mn-ea"/>
          <a:cs typeface="+mn-cs"/>
        </a:defRPr>
      </a:lvl2pPr>
      <a:lvl3pPr marL="1296000" indent="-360000" algn="l" defTabSz="914400" rtl="0" eaLnBrk="1" latinLnBrk="0" hangingPunct="1">
        <a:lnSpc>
          <a:spcPct val="100000"/>
        </a:lnSpc>
        <a:spcBef>
          <a:spcPts val="300"/>
        </a:spcBef>
        <a:buClr>
          <a:srgbClr val="003569"/>
        </a:buClr>
        <a:buFont typeface="Arial" panose="020B0604020202020204" pitchFamily="34" charset="0"/>
        <a:buChar char="•"/>
        <a:defRPr sz="1600" kern="1200">
          <a:solidFill>
            <a:srgbClr val="333333"/>
          </a:solidFill>
          <a:latin typeface="+mn-lt"/>
          <a:ea typeface="+mn-ea"/>
          <a:cs typeface="+mn-cs"/>
        </a:defRPr>
      </a:lvl3pPr>
      <a:lvl4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400" kern="1200">
          <a:solidFill>
            <a:srgbClr val="333333"/>
          </a:solidFill>
          <a:latin typeface="+mn-lt"/>
          <a:ea typeface="+mn-ea"/>
          <a:cs typeface="+mn-cs"/>
        </a:defRPr>
      </a:lvl4pPr>
      <a:lvl5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400" kern="1200">
          <a:solidFill>
            <a:srgbClr val="333333"/>
          </a:solidFill>
          <a:latin typeface="+mn-lt"/>
          <a:ea typeface="+mn-ea"/>
          <a:cs typeface="+mn-cs"/>
        </a:defRPr>
      </a:lvl5pPr>
      <a:lvl6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800000" indent="-360000" algn="l" defTabSz="914400"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1">
          <p15:clr>
            <a:srgbClr val="F26B43"/>
          </p15:clr>
        </p15:guide>
        <p15:guide id="2" pos="3319">
          <p15:clr>
            <a:srgbClr val="F26B43"/>
          </p15:clr>
        </p15:guide>
        <p15:guide id="3" orient="horz" pos="884">
          <p15:clr>
            <a:srgbClr val="F26B43"/>
          </p15:clr>
        </p15:guide>
        <p15:guide id="4" orient="horz" pos="4008">
          <p15:clr>
            <a:srgbClr val="F26B43"/>
          </p15:clr>
        </p15:guide>
        <p15:guide id="5" pos="4135">
          <p15:clr>
            <a:srgbClr val="F26B43"/>
          </p15:clr>
        </p15:guide>
        <p15:guide id="6" pos="7410">
          <p15:clr>
            <a:srgbClr val="F26B43"/>
          </p15:clr>
        </p15:guide>
        <p15:guide id="7" pos="411">
          <p15:clr>
            <a:srgbClr val="F26B43"/>
          </p15:clr>
        </p15:guide>
        <p15:guide id="8" pos="6450">
          <p15:clr>
            <a:srgbClr val="F26B43"/>
          </p15:clr>
        </p15:guide>
        <p15:guide id="9" orient="horz" pos="128">
          <p15:clr>
            <a:srgbClr val="F26B43"/>
          </p15:clr>
        </p15:guide>
        <p15:guide id="10" orient="horz" pos="6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1"/>
            </p:custDataLst>
            <p:extLst>
              <p:ext uri="{D42A27DB-BD31-4B8C-83A1-F6EECF244321}">
                <p14:modId xmlns:p14="http://schemas.microsoft.com/office/powerpoint/2010/main" val="25624835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76" name="think-cell Slide" r:id="rId62" imgW="216" imgH="216" progId="TCLayout.ActiveDocument.1">
                  <p:embed/>
                </p:oleObj>
              </mc:Choice>
              <mc:Fallback>
                <p:oleObj name="think-cell Slide" r:id="rId62" imgW="216" imgH="216" progId="TCLayout.ActiveDocument.1">
                  <p:embed/>
                  <p:pic>
                    <p:nvPicPr>
                      <p:cNvPr id="2" name="Object 1" hidden="1"/>
                      <p:cNvPicPr/>
                      <p:nvPr/>
                    </p:nvPicPr>
                    <p:blipFill>
                      <a:blip r:embed="rId63"/>
                      <a:stretch>
                        <a:fillRect/>
                      </a:stretch>
                    </p:blipFill>
                    <p:spPr>
                      <a:xfrm>
                        <a:off x="1588" y="1588"/>
                        <a:ext cx="1587" cy="1587"/>
                      </a:xfrm>
                      <a:prstGeom prst="rect">
                        <a:avLst/>
                      </a:prstGeom>
                    </p:spPr>
                  </p:pic>
                </p:oleObj>
              </mc:Fallback>
            </mc:AlternateContent>
          </a:graphicData>
        </a:graphic>
      </p:graphicFrame>
      <p:pic>
        <p:nvPicPr>
          <p:cNvPr id="3" name="Picture 2" descr="C:\Users\ragnar.gudmundsson\Desktop\PowerPoint template\Komið\logo.png"/>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33285785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 id="2147483854" r:id="rId43"/>
    <p:sldLayoutId id="2147483855" r:id="rId44"/>
    <p:sldLayoutId id="2147483856" r:id="rId45"/>
    <p:sldLayoutId id="2147483857" r:id="rId46"/>
    <p:sldLayoutId id="2147483858" r:id="rId47"/>
    <p:sldLayoutId id="2147483859" r:id="rId48"/>
    <p:sldLayoutId id="2147483860" r:id="rId49"/>
    <p:sldLayoutId id="2147483861" r:id="rId50"/>
    <p:sldLayoutId id="2147483862" r:id="rId51"/>
    <p:sldLayoutId id="2147483863" r:id="rId52"/>
    <p:sldLayoutId id="2147483864" r:id="rId53"/>
    <p:sldLayoutId id="2147483865" r:id="rId54"/>
    <p:sldLayoutId id="2147483866" r:id="rId55"/>
    <p:sldLayoutId id="2147483867" r:id="rId56"/>
    <p:sldLayoutId id="2147483868" r:id="rId57"/>
    <p:sldLayoutId id="2147483912" r:id="rId58"/>
  </p:sldLayoutIdLst>
  <p:timing>
    <p:tnLst>
      <p:par>
        <p:cTn id="1" dur="indefinite" restart="never" nodeType="tmRoot"/>
      </p:par>
    </p:tnLst>
  </p:timing>
  <p:hf hdr="0" ftr="0" dt="0"/>
  <p:txStyles>
    <p:titleStyle>
      <a:lvl1pPr algn="l" defTabSz="609585" rtl="0" eaLnBrk="1" latinLnBrk="0" hangingPunct="1">
        <a:spcBef>
          <a:spcPct val="0"/>
        </a:spcBef>
        <a:buNone/>
        <a:defRPr sz="4000" b="0" i="0" kern="1200">
          <a:solidFill>
            <a:srgbClr val="1C3867"/>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Clr>
          <a:srgbClr val="1C3867"/>
        </a:buClr>
        <a:buSzPct val="60000"/>
        <a:buFont typeface="Arial"/>
        <a:buChar char="•"/>
        <a:defRPr sz="2400" kern="1200">
          <a:solidFill>
            <a:srgbClr val="6D6E7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Clr>
          <a:srgbClr val="1C3867"/>
        </a:buClr>
        <a:buSzPct val="60000"/>
        <a:buFont typeface="Arial"/>
        <a:buChar char="•"/>
        <a:defRPr sz="2133" kern="1200">
          <a:solidFill>
            <a:srgbClr val="6D6E7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Clr>
          <a:srgbClr val="1C3867"/>
        </a:buClr>
        <a:buSzPct val="60000"/>
        <a:buFont typeface="Arial"/>
        <a:buChar char="•"/>
        <a:defRPr sz="1867" kern="1200">
          <a:solidFill>
            <a:srgbClr val="6D6E7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Clr>
          <a:srgbClr val="1C3867"/>
        </a:buClr>
        <a:buSzPct val="60000"/>
        <a:buFont typeface="Arial"/>
        <a:buChar char="•"/>
        <a:defRPr sz="1600" kern="1200">
          <a:solidFill>
            <a:srgbClr val="6D6E7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rgbClr val="1C3867"/>
        </a:buClr>
        <a:buSzPct val="60000"/>
        <a:buFont typeface="Arial"/>
        <a:buChar char="•"/>
        <a:defRPr sz="1333" kern="1200">
          <a:solidFill>
            <a:srgbClr val="6D6E7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09456297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38273" name="think-cell Slide" r:id="rId20" imgW="359" imgH="360" progId="TCLayout.ActiveDocument.1">
                  <p:embed/>
                </p:oleObj>
              </mc:Choice>
              <mc:Fallback>
                <p:oleObj name="think-cell Slide" r:id="rId20" imgW="359" imgH="360" progId="TCLayout.ActiveDocument.1">
                  <p:embed/>
                  <p:pic>
                    <p:nvPicPr>
                      <p:cNvPr id="7" name="Object 6" hidden="1"/>
                      <p:cNvPicPr/>
                      <p:nvPr/>
                    </p:nvPicPr>
                    <p:blipFill>
                      <a:blip r:embed="rId21"/>
                      <a:stretch>
                        <a:fillRect/>
                      </a:stretch>
                    </p:blipFill>
                    <p:spPr>
                      <a:xfrm>
                        <a:off x="2118" y="2118"/>
                        <a:ext cx="2117" cy="2117"/>
                      </a:xfrm>
                      <a:prstGeom prst="rect">
                        <a:avLst/>
                      </a:prstGeom>
                    </p:spPr>
                  </p:pic>
                </p:oleObj>
              </mc:Fallback>
            </mc:AlternateContent>
          </a:graphicData>
        </a:graphic>
      </p:graphicFrame>
      <p:sp>
        <p:nvSpPr>
          <p:cNvPr id="5" name="Rectangle 4" hidden="1"/>
          <p:cNvSpPr/>
          <p:nvPr userDrawn="1">
            <p:custDataLst>
              <p:tags r:id="rId19"/>
            </p:custDataLst>
          </p:nvPr>
        </p:nvSpPr>
        <p:spPr>
          <a:xfrm>
            <a:off x="0" y="0"/>
            <a:ext cx="211667" cy="211667"/>
          </a:xfrm>
          <a:prstGeom prst="rect">
            <a:avLst/>
          </a:prstGeom>
          <a:ln>
            <a:solidFill>
              <a:srgbClr val="00356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2700" b="0" i="0" baseline="0" noProof="0" dirty="0" err="1">
              <a:latin typeface="Arial" panose="020B0604020202020204" pitchFamily="34" charset="0"/>
              <a:ea typeface="+mj-ea"/>
              <a:cs typeface="+mj-cs"/>
              <a:sym typeface="Arial" panose="020B0604020202020204" pitchFamily="34" charset="0"/>
            </a:endParaRPr>
          </a:p>
        </p:txBody>
      </p:sp>
      <p:pic>
        <p:nvPicPr>
          <p:cNvPr id="1231689083" name="LogoMarel"/>
          <p:cNvPicPr>
            <a:picLocks noChangeAspect="1"/>
          </p:cNvPicPr>
          <p:nvPr/>
        </p:nvPicPr>
        <p:blipFill>
          <a:blip r:embed="rId22">
            <a:extLst/>
          </a:blip>
          <a:stretch>
            <a:fillRect/>
          </a:stretch>
        </p:blipFill>
        <p:spPr>
          <a:xfrm>
            <a:off x="10098000" y="298800"/>
            <a:ext cx="1666800" cy="397533"/>
          </a:xfrm>
          <a:prstGeom prst="rect">
            <a:avLst/>
          </a:prstGeom>
        </p:spPr>
      </p:pic>
      <p:sp>
        <p:nvSpPr>
          <p:cNvPr id="2" name="Title Placeholder 1"/>
          <p:cNvSpPr>
            <a:spLocks noGrp="1"/>
          </p:cNvSpPr>
          <p:nvPr>
            <p:ph type="title"/>
          </p:nvPr>
        </p:nvSpPr>
        <p:spPr>
          <a:xfrm>
            <a:off x="760414" y="204397"/>
            <a:ext cx="9040969" cy="776679"/>
          </a:xfrm>
          <a:prstGeom prst="rect">
            <a:avLst/>
          </a:prstGeom>
        </p:spPr>
        <p:txBody>
          <a:bodyPr vert="horz" lIns="0" tIns="0" rIns="0" bIns="0" rtlCol="0" anchor="ctr" anchorCtr="0">
            <a:noAutofit/>
          </a:bodyPr>
          <a:lstStyle/>
          <a:p>
            <a:r>
              <a:rPr lang="en-US" noProof="0" dirty="0"/>
              <a:t>Click to edit Master title style</a:t>
            </a:r>
          </a:p>
        </p:txBody>
      </p:sp>
      <p:sp>
        <p:nvSpPr>
          <p:cNvPr id="3" name="Text Placeholder 2"/>
          <p:cNvSpPr>
            <a:spLocks noGrp="1"/>
          </p:cNvSpPr>
          <p:nvPr>
            <p:ph type="body" idx="1"/>
          </p:nvPr>
        </p:nvSpPr>
        <p:spPr>
          <a:xfrm>
            <a:off x="760863" y="1222375"/>
            <a:ext cx="11002512" cy="5141136"/>
          </a:xfrm>
          <a:prstGeom prst="rect">
            <a:avLst/>
          </a:prstGeom>
        </p:spPr>
        <p:txBody>
          <a:bodyPr vert="horz" lIns="0" tIns="0" rIns="0" bIns="0" rtlCol="0">
            <a:noAutofit/>
          </a:bodyPr>
          <a:lstStyle/>
          <a:p>
            <a:pPr lvl="0"/>
            <a:r>
              <a:rPr lang="en-US" noProof="0" dirty="0"/>
              <a:t>Click to edit Master text styles</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p>
        </p:txBody>
      </p:sp>
      <p:sp>
        <p:nvSpPr>
          <p:cNvPr id="6" name="Slide Number Placeholder 5"/>
          <p:cNvSpPr>
            <a:spLocks noGrp="1"/>
          </p:cNvSpPr>
          <p:nvPr>
            <p:ph type="sldNum" sz="quarter" idx="4"/>
          </p:nvPr>
        </p:nvSpPr>
        <p:spPr>
          <a:xfrm>
            <a:off x="10740516" y="6363513"/>
            <a:ext cx="1022859" cy="362313"/>
          </a:xfrm>
          <a:prstGeom prst="rect">
            <a:avLst/>
          </a:prstGeom>
        </p:spPr>
        <p:txBody>
          <a:bodyPr vert="horz" lIns="0" tIns="36000" rIns="0" bIns="0" rtlCol="0" anchor="ctr"/>
          <a:lstStyle>
            <a:lvl1pPr algn="r">
              <a:defRPr sz="1400">
                <a:solidFill>
                  <a:srgbClr val="333333"/>
                </a:solidFill>
              </a:defRPr>
            </a:lvl1pPr>
          </a:lstStyle>
          <a:p>
            <a:fld id="{2DBBAEA0-22E1-463C-827F-19C1C0F82955}" type="slidenum">
              <a:rPr lang="en-US"/>
              <a:pPr/>
              <a:t>‹#›</a:t>
            </a:fld>
            <a:endParaRPr lang="en-US"/>
          </a:p>
        </p:txBody>
      </p:sp>
      <p:sp>
        <p:nvSpPr>
          <p:cNvPr id="4" name="Date Placeholder 3"/>
          <p:cNvSpPr>
            <a:spLocks noGrp="1"/>
          </p:cNvSpPr>
          <p:nvPr>
            <p:ph type="dt" sz="half" idx="2"/>
          </p:nvPr>
        </p:nvSpPr>
        <p:spPr>
          <a:xfrm>
            <a:off x="0" y="6492876"/>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CB3AB07A-FC0A-4BED-BB5D-2579110064E0}" type="datetimeFigureOut">
              <a:rPr lang="en-US"/>
              <a:t>3/10/2020</a:t>
            </a:fld>
            <a:r>
              <a:rPr lang="en-US"/>
              <a:t>10. December 2018</a:t>
            </a:r>
          </a:p>
        </p:txBody>
      </p:sp>
    </p:spTree>
    <p:extLst>
      <p:ext uri="{BB962C8B-B14F-4D97-AF65-F5344CB8AC3E}">
        <p14:creationId xmlns:p14="http://schemas.microsoft.com/office/powerpoint/2010/main" val="119094660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Lst>
  <p:hf hdr="0" ftr="0" dt="0"/>
  <p:txStyles>
    <p:titleStyle>
      <a:lvl1pPr algn="l" defTabSz="914377" rtl="0" eaLnBrk="1" latinLnBrk="0" hangingPunct="1">
        <a:lnSpc>
          <a:spcPct val="100000"/>
        </a:lnSpc>
        <a:spcBef>
          <a:spcPct val="0"/>
        </a:spcBef>
        <a:buNone/>
        <a:defRPr sz="2700" kern="1200" spc="-11" baseline="0">
          <a:solidFill>
            <a:srgbClr val="003569"/>
          </a:solidFill>
          <a:latin typeface="+mj-lt"/>
          <a:ea typeface="+mj-ea"/>
          <a:cs typeface="+mj-cs"/>
        </a:defRPr>
      </a:lvl1pPr>
    </p:titleStyle>
    <p:bodyStyle>
      <a:lvl1pPr marL="359991" indent="-359991" algn="l" defTabSz="914377" rtl="0" eaLnBrk="1" latinLnBrk="0" hangingPunct="1">
        <a:lnSpc>
          <a:spcPct val="100000"/>
        </a:lnSpc>
        <a:spcBef>
          <a:spcPts val="600"/>
        </a:spcBef>
        <a:buClr>
          <a:schemeClr val="accent1"/>
        </a:buClr>
        <a:buFont typeface="Arial" panose="020B0604020202020204" pitchFamily="34" charset="0"/>
        <a:buChar char="•"/>
        <a:defRPr sz="2400" kern="1200">
          <a:solidFill>
            <a:srgbClr val="333333"/>
          </a:solidFill>
          <a:latin typeface="+mn-lt"/>
          <a:ea typeface="+mn-ea"/>
          <a:cs typeface="+mn-cs"/>
        </a:defRPr>
      </a:lvl1pPr>
      <a:lvl2pPr marL="827979" indent="-359991" algn="l" defTabSz="914377" rtl="0" eaLnBrk="1" latinLnBrk="0" hangingPunct="1">
        <a:lnSpc>
          <a:spcPct val="100000"/>
        </a:lnSpc>
        <a:spcBef>
          <a:spcPts val="600"/>
        </a:spcBef>
        <a:buClr>
          <a:srgbClr val="003569"/>
        </a:buClr>
        <a:buFont typeface="Arial" panose="020B0604020202020204" pitchFamily="34" charset="0"/>
        <a:buChar char="­"/>
        <a:defRPr sz="2100" kern="1200">
          <a:solidFill>
            <a:srgbClr val="333333"/>
          </a:solidFill>
          <a:latin typeface="+mn-lt"/>
          <a:ea typeface="+mn-ea"/>
          <a:cs typeface="+mn-cs"/>
        </a:defRPr>
      </a:lvl2pPr>
      <a:lvl3pPr marL="1295968" indent="-359991" algn="l" defTabSz="914377" rtl="0" eaLnBrk="1" latinLnBrk="0" hangingPunct="1">
        <a:lnSpc>
          <a:spcPct val="100000"/>
        </a:lnSpc>
        <a:spcBef>
          <a:spcPts val="300"/>
        </a:spcBef>
        <a:buClr>
          <a:srgbClr val="003569"/>
        </a:buClr>
        <a:buFont typeface="Arial" panose="020B0604020202020204" pitchFamily="34" charset="0"/>
        <a:buChar char="•"/>
        <a:defRPr sz="1800" kern="1200">
          <a:solidFill>
            <a:srgbClr val="333333"/>
          </a:solidFill>
          <a:latin typeface="+mn-lt"/>
          <a:ea typeface="+mn-ea"/>
          <a:cs typeface="+mn-cs"/>
        </a:defRPr>
      </a:lvl3pPr>
      <a:lvl4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4pPr>
      <a:lvl5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5pPr>
      <a:lvl6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1">
          <p15:clr>
            <a:srgbClr val="F26B43"/>
          </p15:clr>
        </p15:guide>
        <p15:guide id="2" pos="3789">
          <p15:clr>
            <a:srgbClr val="F26B43"/>
          </p15:clr>
        </p15:guide>
        <p15:guide id="3" orient="horz" pos="769">
          <p15:clr>
            <a:srgbClr val="F26B43"/>
          </p15:clr>
        </p15:guide>
        <p15:guide id="4" orient="horz" pos="4008">
          <p15:clr>
            <a:srgbClr val="F26B43"/>
          </p15:clr>
        </p15:guide>
        <p15:guide id="5" pos="4099">
          <p15:clr>
            <a:srgbClr val="F26B43"/>
          </p15:clr>
        </p15:guide>
        <p15:guide id="6" pos="7410">
          <p15:clr>
            <a:srgbClr val="F26B43"/>
          </p15:clr>
        </p15:guide>
        <p15:guide id="7" pos="479">
          <p15:clr>
            <a:srgbClr val="F26B43"/>
          </p15:clr>
        </p15:guide>
        <p15:guide id="8" pos="6174">
          <p15:clr>
            <a:srgbClr val="F26B43"/>
          </p15:clr>
        </p15:guide>
        <p15:guide id="9" orient="horz" pos="128">
          <p15:clr>
            <a:srgbClr val="F26B43"/>
          </p15:clr>
        </p15:guide>
        <p15:guide id="10" orient="horz" pos="6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71121085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48513" name="think-cell Slide" r:id="rId20" imgW="359" imgH="360" progId="TCLayout.ActiveDocument.1">
                  <p:embed/>
                </p:oleObj>
              </mc:Choice>
              <mc:Fallback>
                <p:oleObj name="think-cell Slide" r:id="rId20" imgW="359" imgH="360" progId="TCLayout.ActiveDocument.1">
                  <p:embed/>
                  <p:pic>
                    <p:nvPicPr>
                      <p:cNvPr id="7" name="Object 6" hidden="1"/>
                      <p:cNvPicPr/>
                      <p:nvPr/>
                    </p:nvPicPr>
                    <p:blipFill>
                      <a:blip r:embed="rId21"/>
                      <a:stretch>
                        <a:fillRect/>
                      </a:stretch>
                    </p:blipFill>
                    <p:spPr>
                      <a:xfrm>
                        <a:off x="2118" y="2118"/>
                        <a:ext cx="2117" cy="2117"/>
                      </a:xfrm>
                      <a:prstGeom prst="rect">
                        <a:avLst/>
                      </a:prstGeom>
                    </p:spPr>
                  </p:pic>
                </p:oleObj>
              </mc:Fallback>
            </mc:AlternateContent>
          </a:graphicData>
        </a:graphic>
      </p:graphicFrame>
      <p:sp>
        <p:nvSpPr>
          <p:cNvPr id="5" name="Rectangle 4" hidden="1"/>
          <p:cNvSpPr/>
          <p:nvPr userDrawn="1">
            <p:custDataLst>
              <p:tags r:id="rId19"/>
            </p:custDataLst>
          </p:nvPr>
        </p:nvSpPr>
        <p:spPr>
          <a:xfrm>
            <a:off x="0" y="0"/>
            <a:ext cx="211667" cy="211667"/>
          </a:xfrm>
          <a:prstGeom prst="rect">
            <a:avLst/>
          </a:prstGeom>
          <a:ln>
            <a:solidFill>
              <a:srgbClr val="00356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2700" b="0" i="0" baseline="0" noProof="0" dirty="0" err="1">
              <a:latin typeface="Arial" panose="020B0604020202020204" pitchFamily="34" charset="0"/>
              <a:ea typeface="+mj-ea"/>
              <a:cs typeface="+mj-cs"/>
              <a:sym typeface="Arial" panose="020B0604020202020204" pitchFamily="34" charset="0"/>
            </a:endParaRPr>
          </a:p>
        </p:txBody>
      </p:sp>
      <p:pic>
        <p:nvPicPr>
          <p:cNvPr id="1231689083" name="LogoMarel"/>
          <p:cNvPicPr>
            <a:picLocks noChangeAspect="1"/>
          </p:cNvPicPr>
          <p:nvPr/>
        </p:nvPicPr>
        <p:blipFill>
          <a:blip r:embed="rId22">
            <a:extLst/>
          </a:blip>
          <a:stretch>
            <a:fillRect/>
          </a:stretch>
        </p:blipFill>
        <p:spPr>
          <a:xfrm>
            <a:off x="10098000" y="298800"/>
            <a:ext cx="1666800" cy="397533"/>
          </a:xfrm>
          <a:prstGeom prst="rect">
            <a:avLst/>
          </a:prstGeom>
        </p:spPr>
      </p:pic>
      <p:sp>
        <p:nvSpPr>
          <p:cNvPr id="2" name="Title Placeholder 1"/>
          <p:cNvSpPr>
            <a:spLocks noGrp="1"/>
          </p:cNvSpPr>
          <p:nvPr>
            <p:ph type="title"/>
          </p:nvPr>
        </p:nvSpPr>
        <p:spPr>
          <a:xfrm>
            <a:off x="760414" y="204397"/>
            <a:ext cx="9040969" cy="776679"/>
          </a:xfrm>
          <a:prstGeom prst="rect">
            <a:avLst/>
          </a:prstGeom>
        </p:spPr>
        <p:txBody>
          <a:bodyPr vert="horz" lIns="0" tIns="0" rIns="0" bIns="0" rtlCol="0" anchor="ctr" anchorCtr="0">
            <a:noAutofit/>
          </a:bodyPr>
          <a:lstStyle/>
          <a:p>
            <a:r>
              <a:rPr lang="en-US" noProof="0" dirty="0"/>
              <a:t>Click to edit Master title style</a:t>
            </a:r>
          </a:p>
        </p:txBody>
      </p:sp>
      <p:sp>
        <p:nvSpPr>
          <p:cNvPr id="3" name="Text Placeholder 2"/>
          <p:cNvSpPr>
            <a:spLocks noGrp="1"/>
          </p:cNvSpPr>
          <p:nvPr>
            <p:ph type="body" idx="1"/>
          </p:nvPr>
        </p:nvSpPr>
        <p:spPr>
          <a:xfrm>
            <a:off x="760863" y="1222375"/>
            <a:ext cx="11002512" cy="5141136"/>
          </a:xfrm>
          <a:prstGeom prst="rect">
            <a:avLst/>
          </a:prstGeom>
        </p:spPr>
        <p:txBody>
          <a:bodyPr vert="horz" lIns="0" tIns="0" rIns="0" bIns="0" rtlCol="0">
            <a:noAutofit/>
          </a:bodyPr>
          <a:lstStyle/>
          <a:p>
            <a:pPr lvl="0"/>
            <a:r>
              <a:rPr lang="en-US" noProof="0" dirty="0"/>
              <a:t>Click to edit Master text styles</a:t>
            </a:r>
            <a:endParaRPr lang="en-US"/>
          </a:p>
          <a:p>
            <a:pPr lvl="1"/>
            <a:r>
              <a:rPr lang="en-US" noProof="0" dirty="0"/>
              <a:t>Second level</a:t>
            </a:r>
            <a:endParaRPr lang="en-US"/>
          </a:p>
          <a:p>
            <a:pPr lvl="2"/>
            <a:r>
              <a:rPr lang="en-US" noProof="0" dirty="0"/>
              <a:t>Third level</a:t>
            </a:r>
            <a:endParaRPr lang="en-US"/>
          </a:p>
          <a:p>
            <a:pPr lvl="3"/>
            <a:r>
              <a:rPr lang="en-US" noProof="0" dirty="0"/>
              <a:t>Fourth level</a:t>
            </a:r>
            <a:endParaRPr lang="en-US"/>
          </a:p>
          <a:p>
            <a:pPr lvl="4"/>
            <a:r>
              <a:rPr lang="en-US" noProof="0" dirty="0"/>
              <a:t>Fifth level</a:t>
            </a:r>
            <a:endParaRPr lang="en-US"/>
          </a:p>
          <a:p>
            <a:pPr lvl="5"/>
            <a:r>
              <a:rPr lang="en-US" noProof="0" dirty="0"/>
              <a:t>6</a:t>
            </a:r>
            <a:endParaRPr lang="en-US"/>
          </a:p>
          <a:p>
            <a:pPr lvl="6"/>
            <a:r>
              <a:rPr lang="en-US" noProof="0" dirty="0"/>
              <a:t>7</a:t>
            </a:r>
            <a:endParaRPr lang="en-US"/>
          </a:p>
          <a:p>
            <a:pPr lvl="7"/>
            <a:r>
              <a:rPr lang="en-US" noProof="0" dirty="0"/>
              <a:t>8</a:t>
            </a:r>
            <a:endParaRPr lang="en-US"/>
          </a:p>
          <a:p>
            <a:pPr lvl="8"/>
            <a:r>
              <a:rPr lang="en-US" noProof="0" dirty="0"/>
              <a:t>9</a:t>
            </a:r>
          </a:p>
        </p:txBody>
      </p:sp>
      <p:sp>
        <p:nvSpPr>
          <p:cNvPr id="6" name="Slide Number Placeholder 5"/>
          <p:cNvSpPr>
            <a:spLocks noGrp="1"/>
          </p:cNvSpPr>
          <p:nvPr>
            <p:ph type="sldNum" sz="quarter" idx="4"/>
          </p:nvPr>
        </p:nvSpPr>
        <p:spPr>
          <a:xfrm>
            <a:off x="10740516" y="6363513"/>
            <a:ext cx="1022859" cy="362313"/>
          </a:xfrm>
          <a:prstGeom prst="rect">
            <a:avLst/>
          </a:prstGeom>
        </p:spPr>
        <p:txBody>
          <a:bodyPr vert="horz" lIns="0" tIns="36000" rIns="0" bIns="0" rtlCol="0" anchor="ctr"/>
          <a:lstStyle>
            <a:lvl1pPr algn="r">
              <a:defRPr sz="1400">
                <a:solidFill>
                  <a:srgbClr val="333333"/>
                </a:solidFill>
              </a:defRPr>
            </a:lvl1pPr>
          </a:lstStyle>
          <a:p>
            <a:fld id="{2DBBAEA0-22E1-463C-827F-19C1C0F82955}" type="slidenum">
              <a:rPr lang="en-US"/>
              <a:pPr/>
              <a:t>‹#›</a:t>
            </a:fld>
            <a:endParaRPr lang="en-US"/>
          </a:p>
        </p:txBody>
      </p:sp>
      <p:sp>
        <p:nvSpPr>
          <p:cNvPr id="4" name="Date Placeholder 3"/>
          <p:cNvSpPr>
            <a:spLocks noGrp="1"/>
          </p:cNvSpPr>
          <p:nvPr>
            <p:ph type="dt" sz="half" idx="2"/>
          </p:nvPr>
        </p:nvSpPr>
        <p:spPr>
          <a:xfrm>
            <a:off x="0" y="6492876"/>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CB3AB07A-FC0A-4BED-BB5D-2579110064E0}" type="datetimeFigureOut">
              <a:rPr lang="en-US"/>
              <a:t>3/10/2020</a:t>
            </a:fld>
            <a:r>
              <a:rPr lang="en-US"/>
              <a:t>10. December 2018</a:t>
            </a:r>
          </a:p>
        </p:txBody>
      </p:sp>
    </p:spTree>
    <p:extLst>
      <p:ext uri="{BB962C8B-B14F-4D97-AF65-F5344CB8AC3E}">
        <p14:creationId xmlns:p14="http://schemas.microsoft.com/office/powerpoint/2010/main" val="326235378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8" r:id="rId14"/>
    <p:sldLayoutId id="2147483949" r:id="rId15"/>
  </p:sldLayoutIdLst>
  <p:hf hdr="0" ftr="0" dt="0"/>
  <p:txStyles>
    <p:titleStyle>
      <a:lvl1pPr algn="l" defTabSz="914377" rtl="0" eaLnBrk="1" latinLnBrk="0" hangingPunct="1">
        <a:lnSpc>
          <a:spcPct val="100000"/>
        </a:lnSpc>
        <a:spcBef>
          <a:spcPct val="0"/>
        </a:spcBef>
        <a:buNone/>
        <a:defRPr sz="2700" kern="1200" spc="-11" baseline="0">
          <a:solidFill>
            <a:srgbClr val="003569"/>
          </a:solidFill>
          <a:latin typeface="+mj-lt"/>
          <a:ea typeface="+mj-ea"/>
          <a:cs typeface="+mj-cs"/>
        </a:defRPr>
      </a:lvl1pPr>
    </p:titleStyle>
    <p:bodyStyle>
      <a:lvl1pPr marL="359991" indent="-359991" algn="l" defTabSz="914377" rtl="0" eaLnBrk="1" latinLnBrk="0" hangingPunct="1">
        <a:lnSpc>
          <a:spcPct val="100000"/>
        </a:lnSpc>
        <a:spcBef>
          <a:spcPts val="600"/>
        </a:spcBef>
        <a:buClr>
          <a:schemeClr val="accent1"/>
        </a:buClr>
        <a:buFont typeface="Arial" panose="020B0604020202020204" pitchFamily="34" charset="0"/>
        <a:buChar char="•"/>
        <a:defRPr sz="2400" kern="1200">
          <a:solidFill>
            <a:srgbClr val="333333"/>
          </a:solidFill>
          <a:latin typeface="+mn-lt"/>
          <a:ea typeface="+mn-ea"/>
          <a:cs typeface="+mn-cs"/>
        </a:defRPr>
      </a:lvl1pPr>
      <a:lvl2pPr marL="827979" indent="-359991" algn="l" defTabSz="914377" rtl="0" eaLnBrk="1" latinLnBrk="0" hangingPunct="1">
        <a:lnSpc>
          <a:spcPct val="100000"/>
        </a:lnSpc>
        <a:spcBef>
          <a:spcPts val="600"/>
        </a:spcBef>
        <a:buClr>
          <a:srgbClr val="003569"/>
        </a:buClr>
        <a:buFont typeface="Arial" panose="020B0604020202020204" pitchFamily="34" charset="0"/>
        <a:buChar char="­"/>
        <a:defRPr sz="2100" kern="1200">
          <a:solidFill>
            <a:srgbClr val="333333"/>
          </a:solidFill>
          <a:latin typeface="+mn-lt"/>
          <a:ea typeface="+mn-ea"/>
          <a:cs typeface="+mn-cs"/>
        </a:defRPr>
      </a:lvl2pPr>
      <a:lvl3pPr marL="1295968" indent="-359991" algn="l" defTabSz="914377" rtl="0" eaLnBrk="1" latinLnBrk="0" hangingPunct="1">
        <a:lnSpc>
          <a:spcPct val="100000"/>
        </a:lnSpc>
        <a:spcBef>
          <a:spcPts val="300"/>
        </a:spcBef>
        <a:buClr>
          <a:srgbClr val="003569"/>
        </a:buClr>
        <a:buFont typeface="Arial" panose="020B0604020202020204" pitchFamily="34" charset="0"/>
        <a:buChar char="•"/>
        <a:defRPr sz="1800" kern="1200">
          <a:solidFill>
            <a:srgbClr val="333333"/>
          </a:solidFill>
          <a:latin typeface="+mn-lt"/>
          <a:ea typeface="+mn-ea"/>
          <a:cs typeface="+mn-cs"/>
        </a:defRPr>
      </a:lvl3pPr>
      <a:lvl4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4pPr>
      <a:lvl5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5pPr>
      <a:lvl6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799955" indent="-359991" algn="l" defTabSz="914377"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1">
          <p15:clr>
            <a:srgbClr val="F26B43"/>
          </p15:clr>
        </p15:guide>
        <p15:guide id="2" pos="3789">
          <p15:clr>
            <a:srgbClr val="F26B43"/>
          </p15:clr>
        </p15:guide>
        <p15:guide id="3" orient="horz" pos="769">
          <p15:clr>
            <a:srgbClr val="F26B43"/>
          </p15:clr>
        </p15:guide>
        <p15:guide id="4" orient="horz" pos="4008">
          <p15:clr>
            <a:srgbClr val="F26B43"/>
          </p15:clr>
        </p15:guide>
        <p15:guide id="5" pos="4099">
          <p15:clr>
            <a:srgbClr val="F26B43"/>
          </p15:clr>
        </p15:guide>
        <p15:guide id="6" pos="7410">
          <p15:clr>
            <a:srgbClr val="F26B43"/>
          </p15:clr>
        </p15:guide>
        <p15:guide id="7" pos="479">
          <p15:clr>
            <a:srgbClr val="F26B43"/>
          </p15:clr>
        </p15:guide>
        <p15:guide id="8" pos="6174">
          <p15:clr>
            <a:srgbClr val="F26B43"/>
          </p15:clr>
        </p15:guide>
        <p15:guide id="9" orient="horz" pos="128">
          <p15:clr>
            <a:srgbClr val="F26B43"/>
          </p15:clr>
        </p15:guide>
        <p15:guide id="10" orient="horz" pos="6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5"/>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23" name="think-cell Slide" r:id="rId46" imgW="216" imgH="216" progId="TCLayout.ActiveDocument.1">
                  <p:embed/>
                </p:oleObj>
              </mc:Choice>
              <mc:Fallback>
                <p:oleObj name="think-cell Slide" r:id="rId46" imgW="216" imgH="216" progId="TCLayout.ActiveDocument.1">
                  <p:embed/>
                  <p:pic>
                    <p:nvPicPr>
                      <p:cNvPr id="2" name="Object 1" hidden="1"/>
                      <p:cNvPicPr/>
                      <p:nvPr/>
                    </p:nvPicPr>
                    <p:blipFill>
                      <a:blip r:embed="rId47"/>
                      <a:stretch>
                        <a:fillRect/>
                      </a:stretch>
                    </p:blipFill>
                    <p:spPr>
                      <a:xfrm>
                        <a:off x="1588" y="1588"/>
                        <a:ext cx="1587" cy="1587"/>
                      </a:xfrm>
                      <a:prstGeom prst="rect">
                        <a:avLst/>
                      </a:prstGeom>
                    </p:spPr>
                  </p:pic>
                </p:oleObj>
              </mc:Fallback>
            </mc:AlternateContent>
          </a:graphicData>
        </a:graphic>
      </p:graphicFrame>
      <p:pic>
        <p:nvPicPr>
          <p:cNvPr id="3" name="Picture 2" descr="C:\Users\ragnar.gudmundsson\Desktop\PowerPoint template\Komið\logo.png"/>
          <p:cNvPicPr>
            <a:picLocks noChangeAspect="1" noChangeArrowheads="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uk-UA"/>
              <a:pPr/>
              <a:t>‹#›</a:t>
            </a:fld>
            <a:endParaRPr lang="uk-UA" dirty="0"/>
          </a:p>
        </p:txBody>
      </p:sp>
    </p:spTree>
    <p:extLst>
      <p:ext uri="{BB962C8B-B14F-4D97-AF65-F5344CB8AC3E}">
        <p14:creationId xmlns:p14="http://schemas.microsoft.com/office/powerpoint/2010/main" val="196449813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 id="2147483988" r:id="rId38"/>
    <p:sldLayoutId id="2147483989" r:id="rId39"/>
    <p:sldLayoutId id="2147483990" r:id="rId40"/>
    <p:sldLayoutId id="2147483991" r:id="rId41"/>
    <p:sldLayoutId id="2147483992" r:id="rId42"/>
  </p:sldLayoutIdLst>
  <p:timing>
    <p:tnLst>
      <p:par>
        <p:cTn id="1" dur="indefinite" restart="never" nodeType="tmRoot"/>
      </p:par>
    </p:tnLst>
  </p:timing>
  <p:hf hdr="0" ftr="0" dt="0"/>
  <p:txStyles>
    <p:titleStyle>
      <a:lvl1pPr algn="l" defTabSz="609585" rtl="0" eaLnBrk="1" latinLnBrk="0" hangingPunct="1">
        <a:spcBef>
          <a:spcPct val="0"/>
        </a:spcBef>
        <a:buNone/>
        <a:defRPr sz="4000" b="0" i="0" kern="1200">
          <a:solidFill>
            <a:srgbClr val="1C3867"/>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Clr>
          <a:srgbClr val="1C3867"/>
        </a:buClr>
        <a:buSzPct val="60000"/>
        <a:buFont typeface="Arial"/>
        <a:buChar char="•"/>
        <a:defRPr sz="2400" kern="1200">
          <a:solidFill>
            <a:srgbClr val="6D6E7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Clr>
          <a:srgbClr val="1C3867"/>
        </a:buClr>
        <a:buSzPct val="60000"/>
        <a:buFont typeface="Arial"/>
        <a:buChar char="•"/>
        <a:defRPr sz="2133" kern="1200">
          <a:solidFill>
            <a:srgbClr val="6D6E7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Clr>
          <a:srgbClr val="1C3867"/>
        </a:buClr>
        <a:buSzPct val="60000"/>
        <a:buFont typeface="Arial"/>
        <a:buChar char="•"/>
        <a:defRPr sz="1867" kern="1200">
          <a:solidFill>
            <a:srgbClr val="6D6E7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Clr>
          <a:srgbClr val="1C3867"/>
        </a:buClr>
        <a:buSzPct val="60000"/>
        <a:buFont typeface="Arial"/>
        <a:buChar char="•"/>
        <a:defRPr sz="1600" kern="1200">
          <a:solidFill>
            <a:srgbClr val="6D6E7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rgbClr val="1C3867"/>
        </a:buClr>
        <a:buSzPct val="60000"/>
        <a:buFont typeface="Arial"/>
        <a:buChar char="•"/>
        <a:defRPr sz="1333" kern="1200">
          <a:solidFill>
            <a:srgbClr val="6D6E7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507" name="think-cell Slide" r:id="rId63" imgW="216" imgH="216" progId="TCLayout.ActiveDocument.1">
                  <p:embed/>
                </p:oleObj>
              </mc:Choice>
              <mc:Fallback>
                <p:oleObj name="think-cell Slide" r:id="rId63" imgW="216" imgH="216" progId="TCLayout.ActiveDocument.1">
                  <p:embed/>
                  <p:pic>
                    <p:nvPicPr>
                      <p:cNvPr id="2" name="Object 1" hidden="1"/>
                      <p:cNvPicPr/>
                      <p:nvPr/>
                    </p:nvPicPr>
                    <p:blipFill>
                      <a:blip r:embed="rId64"/>
                      <a:stretch>
                        <a:fillRect/>
                      </a:stretch>
                    </p:blipFill>
                    <p:spPr>
                      <a:xfrm>
                        <a:off x="1588" y="1588"/>
                        <a:ext cx="1587" cy="1587"/>
                      </a:xfrm>
                      <a:prstGeom prst="rect">
                        <a:avLst/>
                      </a:prstGeom>
                    </p:spPr>
                  </p:pic>
                </p:oleObj>
              </mc:Fallback>
            </mc:AlternateContent>
          </a:graphicData>
        </a:graphic>
      </p:graphicFrame>
      <p:pic>
        <p:nvPicPr>
          <p:cNvPr id="3" name="Picture 2" descr="C:\Users\ragnar.gudmundsson\Desktop\PowerPoint template\Komið\logo.png"/>
          <p:cNvPicPr>
            <a:picLocks noChangeAspect="1" noChangeArrowheads="1"/>
          </p:cNvPicPr>
          <p:nvPr userDrawn="1"/>
        </p:nvPicPr>
        <p:blipFill>
          <a:blip r:embed="rId65"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4"/>
          </p:nvPr>
        </p:nvSpPr>
        <p:spPr>
          <a:xfrm>
            <a:off x="10767316" y="6401154"/>
            <a:ext cx="1016000" cy="321391"/>
          </a:xfrm>
          <a:prstGeom prst="rect">
            <a:avLst/>
          </a:prstGeom>
        </p:spPr>
        <p:txBody>
          <a:bodyPr vert="horz" lIns="121896" tIns="60948" rIns="121896" bIns="60948" rtlCol="0" anchor="ctr"/>
          <a:lstStyle>
            <a:lvl1pPr algn="r">
              <a:defRPr lang="en-US" sz="1100" b="0" i="0" kern="1200" smtClean="0">
                <a:solidFill>
                  <a:srgbClr val="6D6E70"/>
                </a:solidFill>
                <a:latin typeface="Arial" panose="020B0604020202020204" pitchFamily="34" charset="0"/>
                <a:ea typeface="+mn-ea"/>
                <a:cs typeface="Arial" panose="020B0604020202020204" pitchFamily="34" charset="0"/>
              </a:defRPr>
            </a:lvl1pPr>
          </a:lstStyle>
          <a:p>
            <a:fld id="{12D2D4D5-D1E8-4AEC-B398-07B7A8F43E83}" type="slidenum">
              <a:rPr lang="en-US" smtClean="0"/>
              <a:pPr/>
              <a:t>‹#›</a:t>
            </a:fld>
            <a:endParaRPr lang="en-US" dirty="0"/>
          </a:p>
        </p:txBody>
      </p:sp>
    </p:spTree>
    <p:extLst>
      <p:ext uri="{BB962C8B-B14F-4D97-AF65-F5344CB8AC3E}">
        <p14:creationId xmlns:p14="http://schemas.microsoft.com/office/powerpoint/2010/main" val="255401821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 id="2147484016" r:id="rId23"/>
    <p:sldLayoutId id="2147484017" r:id="rId24"/>
    <p:sldLayoutId id="2147484018" r:id="rId25"/>
    <p:sldLayoutId id="2147484019" r:id="rId26"/>
    <p:sldLayoutId id="2147484020" r:id="rId27"/>
    <p:sldLayoutId id="2147484021" r:id="rId28"/>
    <p:sldLayoutId id="2147484022" r:id="rId29"/>
    <p:sldLayoutId id="2147484023" r:id="rId30"/>
    <p:sldLayoutId id="2147484024" r:id="rId31"/>
    <p:sldLayoutId id="2147484025" r:id="rId32"/>
    <p:sldLayoutId id="2147484026" r:id="rId33"/>
    <p:sldLayoutId id="2147484027" r:id="rId34"/>
    <p:sldLayoutId id="2147484028" r:id="rId35"/>
    <p:sldLayoutId id="2147484029" r:id="rId36"/>
    <p:sldLayoutId id="2147484030" r:id="rId37"/>
    <p:sldLayoutId id="2147484031" r:id="rId38"/>
    <p:sldLayoutId id="2147484032" r:id="rId39"/>
    <p:sldLayoutId id="2147484033" r:id="rId40"/>
    <p:sldLayoutId id="2147484034" r:id="rId41"/>
    <p:sldLayoutId id="2147484035" r:id="rId42"/>
    <p:sldLayoutId id="2147484036" r:id="rId43"/>
    <p:sldLayoutId id="2147484037" r:id="rId44"/>
    <p:sldLayoutId id="2147484038" r:id="rId45"/>
    <p:sldLayoutId id="2147484039" r:id="rId46"/>
    <p:sldLayoutId id="2147484040" r:id="rId47"/>
    <p:sldLayoutId id="2147484041" r:id="rId48"/>
    <p:sldLayoutId id="2147484042" r:id="rId49"/>
    <p:sldLayoutId id="2147484043" r:id="rId50"/>
    <p:sldLayoutId id="2147484044" r:id="rId51"/>
    <p:sldLayoutId id="2147484045" r:id="rId52"/>
    <p:sldLayoutId id="2147484046" r:id="rId53"/>
    <p:sldLayoutId id="2147484047" r:id="rId54"/>
    <p:sldLayoutId id="2147484048" r:id="rId55"/>
    <p:sldLayoutId id="2147484049" r:id="rId56"/>
    <p:sldLayoutId id="2147484050" r:id="rId57"/>
    <p:sldLayoutId id="2147484051" r:id="rId58"/>
    <p:sldLayoutId id="2147484070" r:id="rId59"/>
  </p:sldLayoutIdLst>
  <p:timing>
    <p:tnLst>
      <p:par>
        <p:cTn id="1" dur="indefinite" restart="never" nodeType="tmRoot"/>
      </p:par>
    </p:tnLst>
  </p:timing>
  <p:hf hdr="0" ftr="0" dt="0"/>
  <p:txStyles>
    <p:titleStyle>
      <a:lvl1pPr algn="l" defTabSz="609585" rtl="0" eaLnBrk="1" latinLnBrk="0" hangingPunct="1">
        <a:spcBef>
          <a:spcPct val="0"/>
        </a:spcBef>
        <a:buNone/>
        <a:defRPr sz="4000" b="0" i="0" kern="1200">
          <a:solidFill>
            <a:srgbClr val="1C3867"/>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Clr>
          <a:srgbClr val="1C3867"/>
        </a:buClr>
        <a:buSzPct val="60000"/>
        <a:buFont typeface="Arial"/>
        <a:buChar char="•"/>
        <a:defRPr sz="2400" kern="1200">
          <a:solidFill>
            <a:srgbClr val="6D6E7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Clr>
          <a:srgbClr val="1C3867"/>
        </a:buClr>
        <a:buSzPct val="60000"/>
        <a:buFont typeface="Arial"/>
        <a:buChar char="•"/>
        <a:defRPr sz="2133" kern="1200">
          <a:solidFill>
            <a:srgbClr val="6D6E7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Clr>
          <a:srgbClr val="1C3867"/>
        </a:buClr>
        <a:buSzPct val="60000"/>
        <a:buFont typeface="Arial"/>
        <a:buChar char="•"/>
        <a:defRPr sz="1867" kern="1200">
          <a:solidFill>
            <a:srgbClr val="6D6E7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Clr>
          <a:srgbClr val="1C3867"/>
        </a:buClr>
        <a:buSzPct val="60000"/>
        <a:buFont typeface="Arial"/>
        <a:buChar char="•"/>
        <a:defRPr sz="1600" kern="1200">
          <a:solidFill>
            <a:srgbClr val="6D6E7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rgbClr val="1C3867"/>
        </a:buClr>
        <a:buSzPct val="60000"/>
        <a:buFont typeface="Arial"/>
        <a:buChar char="•"/>
        <a:defRPr sz="1333" kern="1200">
          <a:solidFill>
            <a:srgbClr val="6D6E7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1"/>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43" name="think-cell Slide" r:id="rId22" imgW="216" imgH="216" progId="TCLayout.ActiveDocument.1">
                  <p:embed/>
                </p:oleObj>
              </mc:Choice>
              <mc:Fallback>
                <p:oleObj name="think-cell Slide" r:id="rId22" imgW="216" imgH="216" progId="TCLayout.ActiveDocument.1">
                  <p:embed/>
                  <p:pic>
                    <p:nvPicPr>
                      <p:cNvPr id="2" name="Object 1" hidden="1"/>
                      <p:cNvPicPr/>
                      <p:nvPr/>
                    </p:nvPicPr>
                    <p:blipFill>
                      <a:blip r:embed="rId23"/>
                      <a:stretch>
                        <a:fillRect/>
                      </a:stretch>
                    </p:blipFill>
                    <p:spPr>
                      <a:xfrm>
                        <a:off x="1588" y="1588"/>
                        <a:ext cx="1587" cy="1587"/>
                      </a:xfrm>
                      <a:prstGeom prst="rect">
                        <a:avLst/>
                      </a:prstGeom>
                    </p:spPr>
                  </p:pic>
                </p:oleObj>
              </mc:Fallback>
            </mc:AlternateContent>
          </a:graphicData>
        </a:graphic>
      </p:graphicFrame>
      <p:pic>
        <p:nvPicPr>
          <p:cNvPr id="3" name="Picture 2" descr="C:\Users\ragnar.gudmundsson\Desktop\PowerPoint template\Komið\logo.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75600" y="271630"/>
            <a:ext cx="2230645" cy="69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979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1" r:id="rId18"/>
  </p:sldLayoutIdLst>
  <p:timing>
    <p:tnLst>
      <p:par>
        <p:cTn id="1" dur="indefinite" restart="never" nodeType="tmRoot"/>
      </p:par>
    </p:tnLst>
  </p:timing>
  <p:hf hdr="0" ftr="0" dt="0"/>
  <p:txStyles>
    <p:titleStyle>
      <a:lvl1pPr algn="l" defTabSz="609585" rtl="0" eaLnBrk="1" latinLnBrk="0" hangingPunct="1">
        <a:spcBef>
          <a:spcPct val="0"/>
        </a:spcBef>
        <a:buNone/>
        <a:defRPr sz="4000" b="0" i="0" kern="1200">
          <a:solidFill>
            <a:srgbClr val="1C3867"/>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Clr>
          <a:srgbClr val="1C3867"/>
        </a:buClr>
        <a:buSzPct val="60000"/>
        <a:buFont typeface="Arial"/>
        <a:buChar char="•"/>
        <a:defRPr sz="2400" kern="1200">
          <a:solidFill>
            <a:srgbClr val="6D6E7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Clr>
          <a:srgbClr val="1C3867"/>
        </a:buClr>
        <a:buSzPct val="60000"/>
        <a:buFont typeface="Arial"/>
        <a:buChar char="•"/>
        <a:defRPr sz="2133" kern="1200">
          <a:solidFill>
            <a:srgbClr val="6D6E7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Clr>
          <a:srgbClr val="1C3867"/>
        </a:buClr>
        <a:buSzPct val="60000"/>
        <a:buFont typeface="Arial"/>
        <a:buChar char="•"/>
        <a:defRPr sz="1867" kern="1200">
          <a:solidFill>
            <a:srgbClr val="6D6E7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Clr>
          <a:srgbClr val="1C3867"/>
        </a:buClr>
        <a:buSzPct val="60000"/>
        <a:buFont typeface="Arial"/>
        <a:buChar char="•"/>
        <a:defRPr sz="1600" kern="1200">
          <a:solidFill>
            <a:srgbClr val="6D6E7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rgbClr val="1C3867"/>
        </a:buClr>
        <a:buSzPct val="60000"/>
        <a:buFont typeface="Arial"/>
        <a:buChar char="•"/>
        <a:defRPr sz="1333" kern="1200">
          <a:solidFill>
            <a:srgbClr val="6D6E7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6.xml"/><Relationship Id="rId1" Type="http://schemas.openxmlformats.org/officeDocument/2006/relationships/tags" Target="../tags/tag96.xml"/></Relationships>
</file>

<file path=ppt/slides/_rels/slide1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117.xml"/><Relationship Id="rId7" Type="http://schemas.openxmlformats.org/officeDocument/2006/relationships/image" Target="../media/image54.emf"/><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5.xml"/><Relationship Id="rId5" Type="http://schemas.openxmlformats.org/officeDocument/2006/relationships/slideLayout" Target="../slideLayouts/slideLayout50.xml"/><Relationship Id="rId4" Type="http://schemas.openxmlformats.org/officeDocument/2006/relationships/tags" Target="../tags/tag118.xml"/><Relationship Id="rId9" Type="http://schemas.openxmlformats.org/officeDocument/2006/relationships/image" Target="../media/image56.emf"/></Relationships>
</file>

<file path=ppt/slides/_rels/slide11.xml.rels><?xml version="1.0" encoding="UTF-8" standalone="yes"?>
<Relationships xmlns="http://schemas.openxmlformats.org/package/2006/relationships"><Relationship Id="rId13" Type="http://schemas.openxmlformats.org/officeDocument/2006/relationships/image" Target="../media/image67.jpeg"/><Relationship Id="rId18" Type="http://schemas.openxmlformats.org/officeDocument/2006/relationships/image" Target="../media/image72.gif"/><Relationship Id="rId26" Type="http://schemas.openxmlformats.org/officeDocument/2006/relationships/image" Target="../media/image80.jpeg"/><Relationship Id="rId39" Type="http://schemas.openxmlformats.org/officeDocument/2006/relationships/image" Target="../media/image93.png"/><Relationship Id="rId3" Type="http://schemas.openxmlformats.org/officeDocument/2006/relationships/image" Target="../media/image57.jpeg"/><Relationship Id="rId21" Type="http://schemas.openxmlformats.org/officeDocument/2006/relationships/image" Target="../media/image75.gif"/><Relationship Id="rId34" Type="http://schemas.openxmlformats.org/officeDocument/2006/relationships/image" Target="../media/image88.png"/><Relationship Id="rId42" Type="http://schemas.openxmlformats.org/officeDocument/2006/relationships/image" Target="../media/image96.png"/><Relationship Id="rId47" Type="http://schemas.openxmlformats.org/officeDocument/2006/relationships/image" Target="../media/image101.png"/><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jpeg"/><Relationship Id="rId25" Type="http://schemas.openxmlformats.org/officeDocument/2006/relationships/image" Target="../media/image79.png"/><Relationship Id="rId33" Type="http://schemas.openxmlformats.org/officeDocument/2006/relationships/image" Target="../media/image87.png"/><Relationship Id="rId38" Type="http://schemas.openxmlformats.org/officeDocument/2006/relationships/image" Target="../media/image92.png"/><Relationship Id="rId46" Type="http://schemas.openxmlformats.org/officeDocument/2006/relationships/image" Target="../media/image100.jpeg"/><Relationship Id="rId2" Type="http://schemas.openxmlformats.org/officeDocument/2006/relationships/slideLayout" Target="../slideLayouts/slideLayout162.xml"/><Relationship Id="rId16" Type="http://schemas.openxmlformats.org/officeDocument/2006/relationships/image" Target="../media/image70.jpeg"/><Relationship Id="rId20" Type="http://schemas.openxmlformats.org/officeDocument/2006/relationships/image" Target="../media/image74.png"/><Relationship Id="rId29" Type="http://schemas.openxmlformats.org/officeDocument/2006/relationships/image" Target="../media/image83.png"/><Relationship Id="rId41" Type="http://schemas.openxmlformats.org/officeDocument/2006/relationships/image" Target="../media/image95.png"/><Relationship Id="rId1" Type="http://schemas.openxmlformats.org/officeDocument/2006/relationships/tags" Target="../tags/tag119.xml"/><Relationship Id="rId6" Type="http://schemas.openxmlformats.org/officeDocument/2006/relationships/image" Target="../media/image60.jpeg"/><Relationship Id="rId11" Type="http://schemas.openxmlformats.org/officeDocument/2006/relationships/image" Target="../media/image65.png"/><Relationship Id="rId24" Type="http://schemas.openxmlformats.org/officeDocument/2006/relationships/image" Target="../media/image78.png"/><Relationship Id="rId32" Type="http://schemas.openxmlformats.org/officeDocument/2006/relationships/image" Target="../media/image86.png"/><Relationship Id="rId37" Type="http://schemas.openxmlformats.org/officeDocument/2006/relationships/image" Target="../media/image91.png"/><Relationship Id="rId40" Type="http://schemas.openxmlformats.org/officeDocument/2006/relationships/image" Target="../media/image94.png"/><Relationship Id="rId45" Type="http://schemas.openxmlformats.org/officeDocument/2006/relationships/image" Target="../media/image99.png"/><Relationship Id="rId5" Type="http://schemas.openxmlformats.org/officeDocument/2006/relationships/image" Target="../media/image59.jpe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jpeg"/><Relationship Id="rId36" Type="http://schemas.openxmlformats.org/officeDocument/2006/relationships/image" Target="../media/image90.png"/><Relationship Id="rId49" Type="http://schemas.openxmlformats.org/officeDocument/2006/relationships/image" Target="../media/image103.png"/><Relationship Id="rId10" Type="http://schemas.openxmlformats.org/officeDocument/2006/relationships/image" Target="../media/image64.jpeg"/><Relationship Id="rId19" Type="http://schemas.openxmlformats.org/officeDocument/2006/relationships/image" Target="../media/image73.jpeg"/><Relationship Id="rId31" Type="http://schemas.openxmlformats.org/officeDocument/2006/relationships/image" Target="../media/image85.png"/><Relationship Id="rId44" Type="http://schemas.openxmlformats.org/officeDocument/2006/relationships/image" Target="../media/image98.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jpeg"/><Relationship Id="rId22" Type="http://schemas.openxmlformats.org/officeDocument/2006/relationships/image" Target="../media/image76.png"/><Relationship Id="rId27" Type="http://schemas.openxmlformats.org/officeDocument/2006/relationships/image" Target="../media/image81.jpeg"/><Relationship Id="rId30" Type="http://schemas.openxmlformats.org/officeDocument/2006/relationships/image" Target="../media/image84.jpe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8"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121.xml"/><Relationship Id="rId7" Type="http://schemas.openxmlformats.org/officeDocument/2006/relationships/image" Target="../media/image29.emf"/><Relationship Id="rId2" Type="http://schemas.openxmlformats.org/officeDocument/2006/relationships/tags" Target="../tags/tag120.xml"/><Relationship Id="rId1" Type="http://schemas.openxmlformats.org/officeDocument/2006/relationships/vmlDrawing" Target="../drawings/vmlDrawing93.vml"/><Relationship Id="rId6" Type="http://schemas.openxmlformats.org/officeDocument/2006/relationships/oleObject" Target="../embeddings/oleObject93.bin"/><Relationship Id="rId5" Type="http://schemas.openxmlformats.org/officeDocument/2006/relationships/slideLayout" Target="../slideLayouts/slideLayout158.xml"/><Relationship Id="rId4" Type="http://schemas.openxmlformats.org/officeDocument/2006/relationships/tags" Target="../tags/tag122.xml"/></Relationships>
</file>

<file path=ppt/slides/_rels/slide13.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124.xml"/><Relationship Id="rId7" Type="http://schemas.openxmlformats.org/officeDocument/2006/relationships/oleObject" Target="../embeddings/oleObject94.bin"/><Relationship Id="rId2" Type="http://schemas.openxmlformats.org/officeDocument/2006/relationships/tags" Target="../tags/tag123.xml"/><Relationship Id="rId1" Type="http://schemas.openxmlformats.org/officeDocument/2006/relationships/vmlDrawing" Target="../drawings/vmlDrawing94.vml"/><Relationship Id="rId6" Type="http://schemas.openxmlformats.org/officeDocument/2006/relationships/slideLayout" Target="../slideLayouts/slideLayout50.xml"/><Relationship Id="rId5" Type="http://schemas.openxmlformats.org/officeDocument/2006/relationships/tags" Target="../tags/tag126.xml"/><Relationship Id="rId4" Type="http://schemas.openxmlformats.org/officeDocument/2006/relationships/tags" Target="../tags/tag125.xml"/><Relationship Id="rId9"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28.xml"/><Relationship Id="rId7" Type="http://schemas.openxmlformats.org/officeDocument/2006/relationships/image" Target="../media/image1.emf"/><Relationship Id="rId2" Type="http://schemas.openxmlformats.org/officeDocument/2006/relationships/tags" Target="../tags/tag127.xml"/><Relationship Id="rId1" Type="http://schemas.openxmlformats.org/officeDocument/2006/relationships/vmlDrawing" Target="../drawings/vmlDrawing95.vml"/><Relationship Id="rId6" Type="http://schemas.openxmlformats.org/officeDocument/2006/relationships/oleObject" Target="../embeddings/oleObject95.bin"/><Relationship Id="rId5" Type="http://schemas.openxmlformats.org/officeDocument/2006/relationships/slideLayout" Target="../slideLayouts/slideLayout222.xml"/><Relationship Id="rId4" Type="http://schemas.openxmlformats.org/officeDocument/2006/relationships/tags" Target="../tags/tag129.xml"/></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tags" Target="../tags/tag131.xml"/><Relationship Id="rId7" Type="http://schemas.openxmlformats.org/officeDocument/2006/relationships/image" Target="../media/image29.emf"/><Relationship Id="rId12" Type="http://schemas.openxmlformats.org/officeDocument/2006/relationships/image" Target="../media/image109.png"/><Relationship Id="rId2" Type="http://schemas.openxmlformats.org/officeDocument/2006/relationships/tags" Target="../tags/tag130.xml"/><Relationship Id="rId1" Type="http://schemas.openxmlformats.org/officeDocument/2006/relationships/vmlDrawing" Target="../drawings/vmlDrawing96.vml"/><Relationship Id="rId6" Type="http://schemas.openxmlformats.org/officeDocument/2006/relationships/oleObject" Target="../embeddings/oleObject96.bin"/><Relationship Id="rId11" Type="http://schemas.openxmlformats.org/officeDocument/2006/relationships/image" Target="../media/image108.png"/><Relationship Id="rId5" Type="http://schemas.openxmlformats.org/officeDocument/2006/relationships/slideLayout" Target="../slideLayouts/slideLayout222.xml"/><Relationship Id="rId10" Type="http://schemas.openxmlformats.org/officeDocument/2006/relationships/image" Target="../media/image107.png"/><Relationship Id="rId4" Type="http://schemas.openxmlformats.org/officeDocument/2006/relationships/tags" Target="../tags/tag132.xml"/><Relationship Id="rId9"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28.xml"/><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xml"/><Relationship Id="rId1" Type="http://schemas.openxmlformats.org/officeDocument/2006/relationships/slideLayout" Target="../slideLayouts/slideLayout235.xml"/><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235.xml"/><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31.png"/><Relationship Id="rId3" Type="http://schemas.openxmlformats.org/officeDocument/2006/relationships/tags" Target="../tags/tag134.xml"/><Relationship Id="rId7" Type="http://schemas.openxmlformats.org/officeDocument/2006/relationships/image" Target="../media/image117.emf"/><Relationship Id="rId12" Type="http://schemas.openxmlformats.org/officeDocument/2006/relationships/image" Target="../media/image121.png"/><Relationship Id="rId2" Type="http://schemas.openxmlformats.org/officeDocument/2006/relationships/tags" Target="../tags/tag133.xml"/><Relationship Id="rId1" Type="http://schemas.openxmlformats.org/officeDocument/2006/relationships/vmlDrawing" Target="../drawings/vmlDrawing97.vml"/><Relationship Id="rId6" Type="http://schemas.openxmlformats.org/officeDocument/2006/relationships/oleObject" Target="../embeddings/oleObject97.bin"/><Relationship Id="rId11" Type="http://schemas.openxmlformats.org/officeDocument/2006/relationships/image" Target="../media/image120.png"/><Relationship Id="rId5" Type="http://schemas.openxmlformats.org/officeDocument/2006/relationships/slideLayout" Target="../slideLayouts/slideLayout160.xml"/><Relationship Id="rId10" Type="http://schemas.openxmlformats.org/officeDocument/2006/relationships/image" Target="../media/image119.png"/><Relationship Id="rId4" Type="http://schemas.openxmlformats.org/officeDocument/2006/relationships/tags" Target="../tags/tag135.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hyperlink" Target="https://www.youtube.com/watch?v=mdhLsy6fg1E" TargetMode="External"/><Relationship Id="rId2" Type="http://schemas.openxmlformats.org/officeDocument/2006/relationships/tags" Target="../tags/tag97.xml"/><Relationship Id="rId1" Type="http://schemas.openxmlformats.org/officeDocument/2006/relationships/vmlDrawing" Target="../drawings/vmlDrawing86.vml"/><Relationship Id="rId6" Type="http://schemas.openxmlformats.org/officeDocument/2006/relationships/image" Target="../media/image28.emf"/><Relationship Id="rId5" Type="http://schemas.openxmlformats.org/officeDocument/2006/relationships/oleObject" Target="../embeddings/oleObject86.bin"/><Relationship Id="rId4"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2.jpeg"/><Relationship Id="rId1" Type="http://schemas.openxmlformats.org/officeDocument/2006/relationships/slideLayout" Target="../slideLayouts/slideLayout160.xml"/><Relationship Id="rId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8.xml"/><Relationship Id="rId1" Type="http://schemas.openxmlformats.org/officeDocument/2006/relationships/slideLayout" Target="../slideLayouts/slideLayout217.xml"/><Relationship Id="rId5" Type="http://schemas.openxmlformats.org/officeDocument/2006/relationships/image" Target="../media/image12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217.xml"/></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tags" Target="../tags/tag137.xml"/><Relationship Id="rId7" Type="http://schemas.openxmlformats.org/officeDocument/2006/relationships/image" Target="../media/image1.emf"/><Relationship Id="rId2" Type="http://schemas.openxmlformats.org/officeDocument/2006/relationships/tags" Target="../tags/tag136.xml"/><Relationship Id="rId1" Type="http://schemas.openxmlformats.org/officeDocument/2006/relationships/vmlDrawing" Target="../drawings/vmlDrawing98.vml"/><Relationship Id="rId6" Type="http://schemas.openxmlformats.org/officeDocument/2006/relationships/oleObject" Target="../embeddings/oleObject98.bin"/><Relationship Id="rId5" Type="http://schemas.openxmlformats.org/officeDocument/2006/relationships/notesSlide" Target="../notesSlides/notesSlide10.xml"/><Relationship Id="rId4" Type="http://schemas.openxmlformats.org/officeDocument/2006/relationships/slideLayout" Target="../slideLayouts/slideLayout50.xml"/><Relationship Id="rId9"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tags" Target="../tags/tag100.xml"/><Relationship Id="rId7" Type="http://schemas.openxmlformats.org/officeDocument/2006/relationships/image" Target="../media/image29.emf"/><Relationship Id="rId2" Type="http://schemas.openxmlformats.org/officeDocument/2006/relationships/tags" Target="../tags/tag99.xml"/><Relationship Id="rId1" Type="http://schemas.openxmlformats.org/officeDocument/2006/relationships/vmlDrawing" Target="../drawings/vmlDrawing87.vml"/><Relationship Id="rId6" Type="http://schemas.openxmlformats.org/officeDocument/2006/relationships/oleObject" Target="../embeddings/oleObject87.bin"/><Relationship Id="rId5" Type="http://schemas.openxmlformats.org/officeDocument/2006/relationships/notesSlide" Target="../notesSlides/notesSlide2.xml"/><Relationship Id="rId4" Type="http://schemas.openxmlformats.org/officeDocument/2006/relationships/slideLayout" Target="../slideLayouts/slideLayout131.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1.emf"/><Relationship Id="rId2" Type="http://schemas.openxmlformats.org/officeDocument/2006/relationships/tags" Target="../tags/tag101.xml"/><Relationship Id="rId1" Type="http://schemas.openxmlformats.org/officeDocument/2006/relationships/vmlDrawing" Target="../drawings/vmlDrawing88.vml"/><Relationship Id="rId6" Type="http://schemas.openxmlformats.org/officeDocument/2006/relationships/oleObject" Target="../embeddings/oleObject88.bin"/><Relationship Id="rId5" Type="http://schemas.openxmlformats.org/officeDocument/2006/relationships/slideLayout" Target="../slideLayouts/slideLayout39.xml"/><Relationship Id="rId4" Type="http://schemas.openxmlformats.org/officeDocument/2006/relationships/tags" Target="../tags/tag10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04.xml"/></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106.xml"/><Relationship Id="rId7" Type="http://schemas.openxmlformats.org/officeDocument/2006/relationships/oleObject" Target="../embeddings/oleObject89.bin"/><Relationship Id="rId2" Type="http://schemas.openxmlformats.org/officeDocument/2006/relationships/tags" Target="../tags/tag105.xml"/><Relationship Id="rId1" Type="http://schemas.openxmlformats.org/officeDocument/2006/relationships/vmlDrawing" Target="../drawings/vmlDrawing89.vml"/><Relationship Id="rId6" Type="http://schemas.openxmlformats.org/officeDocument/2006/relationships/notesSlide" Target="../notesSlides/notesSlide3.xml"/><Relationship Id="rId11" Type="http://schemas.openxmlformats.org/officeDocument/2006/relationships/image" Target="../media/image34.png"/><Relationship Id="rId5" Type="http://schemas.openxmlformats.org/officeDocument/2006/relationships/slideLayout" Target="../slideLayouts/slideLayout32.xml"/><Relationship Id="rId10" Type="http://schemas.openxmlformats.org/officeDocument/2006/relationships/image" Target="../media/image33.jpeg"/><Relationship Id="rId4" Type="http://schemas.openxmlformats.org/officeDocument/2006/relationships/tags" Target="../tags/tag107.xml"/><Relationship Id="rId9"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0.xml"/><Relationship Id="rId7" Type="http://schemas.openxmlformats.org/officeDocument/2006/relationships/image" Target="../media/image36.jpeg"/><Relationship Id="rId2" Type="http://schemas.openxmlformats.org/officeDocument/2006/relationships/tags" Target="../tags/tag108.xml"/><Relationship Id="rId1" Type="http://schemas.openxmlformats.org/officeDocument/2006/relationships/vmlDrawing" Target="../drawings/vmlDrawing90.vml"/><Relationship Id="rId6" Type="http://schemas.openxmlformats.org/officeDocument/2006/relationships/image" Target="../media/image35.jpeg"/><Relationship Id="rId5" Type="http://schemas.openxmlformats.org/officeDocument/2006/relationships/image" Target="../media/image29.emf"/><Relationship Id="rId10" Type="http://schemas.openxmlformats.org/officeDocument/2006/relationships/image" Target="../media/image38.png"/><Relationship Id="rId4" Type="http://schemas.openxmlformats.org/officeDocument/2006/relationships/oleObject" Target="../embeddings/oleObject90.bin"/><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tags" Target="../tags/tag110.xml"/><Relationship Id="rId7" Type="http://schemas.openxmlformats.org/officeDocument/2006/relationships/image" Target="../media/image29.emf"/><Relationship Id="rId12" Type="http://schemas.openxmlformats.org/officeDocument/2006/relationships/image" Target="../media/image43.jpeg"/><Relationship Id="rId2" Type="http://schemas.openxmlformats.org/officeDocument/2006/relationships/tags" Target="../tags/tag109.xml"/><Relationship Id="rId1" Type="http://schemas.openxmlformats.org/officeDocument/2006/relationships/vmlDrawing" Target="../drawings/vmlDrawing91.vml"/><Relationship Id="rId6" Type="http://schemas.openxmlformats.org/officeDocument/2006/relationships/oleObject" Target="../embeddings/oleObject91.bin"/><Relationship Id="rId11" Type="http://schemas.openxmlformats.org/officeDocument/2006/relationships/image" Target="../media/image42.jpeg"/><Relationship Id="rId5" Type="http://schemas.openxmlformats.org/officeDocument/2006/relationships/slideLayout" Target="../slideLayouts/slideLayout50.xml"/><Relationship Id="rId10" Type="http://schemas.openxmlformats.org/officeDocument/2006/relationships/image" Target="../media/image41.png"/><Relationship Id="rId4" Type="http://schemas.openxmlformats.org/officeDocument/2006/relationships/tags" Target="../tags/tag111.xml"/><Relationship Id="rId9" Type="http://schemas.openxmlformats.org/officeDocument/2006/relationships/image" Target="../media/image40.png"/><Relationship Id="rId14"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50.png"/><Relationship Id="rId3" Type="http://schemas.openxmlformats.org/officeDocument/2006/relationships/tags" Target="../tags/tag113.xml"/><Relationship Id="rId7" Type="http://schemas.openxmlformats.org/officeDocument/2006/relationships/oleObject" Target="../embeddings/oleObject92.bin"/><Relationship Id="rId12" Type="http://schemas.openxmlformats.org/officeDocument/2006/relationships/image" Target="../media/image49.png"/><Relationship Id="rId2" Type="http://schemas.openxmlformats.org/officeDocument/2006/relationships/tags" Target="../tags/tag112.xml"/><Relationship Id="rId16" Type="http://schemas.openxmlformats.org/officeDocument/2006/relationships/image" Target="../media/image53.tmp"/><Relationship Id="rId1" Type="http://schemas.openxmlformats.org/officeDocument/2006/relationships/vmlDrawing" Target="../drawings/vmlDrawing92.vml"/><Relationship Id="rId6" Type="http://schemas.openxmlformats.org/officeDocument/2006/relationships/notesSlide" Target="../notesSlides/notesSlide4.xml"/><Relationship Id="rId11" Type="http://schemas.openxmlformats.org/officeDocument/2006/relationships/image" Target="../media/image48.jpg"/><Relationship Id="rId5" Type="http://schemas.openxmlformats.org/officeDocument/2006/relationships/slideLayout" Target="../slideLayouts/slideLayout31.xml"/><Relationship Id="rId15" Type="http://schemas.openxmlformats.org/officeDocument/2006/relationships/image" Target="../media/image52.tmp"/><Relationship Id="rId10" Type="http://schemas.openxmlformats.org/officeDocument/2006/relationships/image" Target="../media/image47.jpg"/><Relationship Id="rId4" Type="http://schemas.openxmlformats.org/officeDocument/2006/relationships/tags" Target="../tags/tag114.xml"/><Relationship Id="rId9" Type="http://schemas.openxmlformats.org/officeDocument/2006/relationships/image" Target="../media/image46.jp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6273" y="4824608"/>
            <a:ext cx="6659812" cy="714483"/>
          </a:xfrm>
        </p:spPr>
        <p:txBody>
          <a:bodyPr/>
          <a:lstStyle/>
          <a:p>
            <a:r>
              <a:rPr lang="en-US" dirty="0" smtClean="0"/>
              <a:t>Elín María Björnsdóttir</a:t>
            </a:r>
          </a:p>
          <a:p>
            <a:r>
              <a:rPr lang="en-US" sz="1600" dirty="0" smtClean="0"/>
              <a:t>Global Learning and Development manager</a:t>
            </a:r>
          </a:p>
          <a:p>
            <a:endParaRPr lang="en-US" dirty="0" smtClean="0"/>
          </a:p>
          <a:p>
            <a:r>
              <a:rPr lang="en-US" sz="2133" dirty="0" smtClean="0"/>
              <a:t>10. mars 2020</a:t>
            </a:r>
            <a:endParaRPr lang="en-US" sz="2133" dirty="0"/>
          </a:p>
        </p:txBody>
      </p:sp>
      <p:sp>
        <p:nvSpPr>
          <p:cNvPr id="3" name="Text Placeholder 2"/>
          <p:cNvSpPr>
            <a:spLocks noGrp="1"/>
          </p:cNvSpPr>
          <p:nvPr>
            <p:ph type="body" sz="quarter" idx="12"/>
          </p:nvPr>
        </p:nvSpPr>
        <p:spPr>
          <a:xfrm>
            <a:off x="666272" y="2122245"/>
            <a:ext cx="8614205" cy="2384368"/>
          </a:xfrm>
        </p:spPr>
        <p:txBody>
          <a:bodyPr/>
          <a:lstStyle/>
          <a:p>
            <a:r>
              <a:rPr lang="is-IS" sz="3733" b="0" dirty="0" smtClean="0"/>
              <a:t>Marel</a:t>
            </a:r>
            <a:endParaRPr lang="is-IS" sz="3733" b="0" dirty="0"/>
          </a:p>
        </p:txBody>
      </p:sp>
    </p:spTree>
    <p:custDataLst>
      <p:tags r:id="rId1"/>
    </p:custDataLst>
    <p:extLst>
      <p:ext uri="{BB962C8B-B14F-4D97-AF65-F5344CB8AC3E}">
        <p14:creationId xmlns:p14="http://schemas.microsoft.com/office/powerpoint/2010/main" val="2095853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7"/>
          <p:cNvSpPr txBox="1">
            <a:spLocks/>
          </p:cNvSpPr>
          <p:nvPr/>
        </p:nvSpPr>
        <p:spPr>
          <a:xfrm>
            <a:off x="4555872" y="1630402"/>
            <a:ext cx="3452659" cy="4484647"/>
          </a:xfrm>
          <a:prstGeom prst="rect">
            <a:avLst/>
          </a:prstGeom>
          <a:noFill/>
          <a:ln>
            <a:solidFill>
              <a:srgbClr val="808B94"/>
            </a:solidFill>
          </a:ln>
        </p:spPr>
        <p:txBody>
          <a:bodyPr/>
          <a:lstStyle>
            <a:lvl1pPr marL="359934" indent="-359934" algn="l" defTabSz="914218" rtl="0" eaLnBrk="1" latinLnBrk="0" hangingPunct="1">
              <a:lnSpc>
                <a:spcPct val="100000"/>
              </a:lnSpc>
              <a:spcBef>
                <a:spcPts val="600"/>
              </a:spcBef>
              <a:buClr>
                <a:schemeClr val="accent1"/>
              </a:buClr>
              <a:buFont typeface="Arial" panose="020B0604020202020204" pitchFamily="34" charset="0"/>
              <a:buChar char="•"/>
              <a:defRPr sz="2400" kern="1200">
                <a:solidFill>
                  <a:srgbClr val="333333"/>
                </a:solidFill>
                <a:latin typeface="+mn-lt"/>
                <a:ea typeface="+mn-ea"/>
                <a:cs typeface="+mn-cs"/>
              </a:defRPr>
            </a:lvl1pPr>
            <a:lvl2pPr marL="827838" indent="-359934" algn="l" defTabSz="914218" rtl="0" eaLnBrk="1" latinLnBrk="0" hangingPunct="1">
              <a:lnSpc>
                <a:spcPct val="100000"/>
              </a:lnSpc>
              <a:spcBef>
                <a:spcPts val="600"/>
              </a:spcBef>
              <a:buClr>
                <a:srgbClr val="003569"/>
              </a:buClr>
              <a:buFont typeface="Arial" panose="020B0604020202020204" pitchFamily="34" charset="0"/>
              <a:buChar char="­"/>
              <a:defRPr sz="2100" kern="1200">
                <a:solidFill>
                  <a:srgbClr val="333333"/>
                </a:solidFill>
                <a:latin typeface="+mn-lt"/>
                <a:ea typeface="+mn-ea"/>
                <a:cs typeface="+mn-cs"/>
              </a:defRPr>
            </a:lvl2pPr>
            <a:lvl3pPr marL="1295744" indent="-359934" algn="l" defTabSz="914218" rtl="0" eaLnBrk="1" latinLnBrk="0" hangingPunct="1">
              <a:lnSpc>
                <a:spcPct val="100000"/>
              </a:lnSpc>
              <a:spcBef>
                <a:spcPts val="300"/>
              </a:spcBef>
              <a:buClr>
                <a:srgbClr val="003569"/>
              </a:buClr>
              <a:buFont typeface="Arial" panose="020B0604020202020204" pitchFamily="34" charset="0"/>
              <a:buChar char="•"/>
              <a:defRPr sz="1900" kern="1200">
                <a:solidFill>
                  <a:srgbClr val="333333"/>
                </a:solidFill>
                <a:latin typeface="+mn-lt"/>
                <a:ea typeface="+mn-ea"/>
                <a:cs typeface="+mn-cs"/>
              </a:defRPr>
            </a:lvl3pPr>
            <a:lvl4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4pPr>
            <a:lvl5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5pPr>
            <a:lvl6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a:lstStyle>
          <a:p>
            <a:pPr marL="0" indent="0">
              <a:buClr>
                <a:srgbClr val="003A70"/>
              </a:buClr>
              <a:buFont typeface="Arial" panose="020B0604020202020204" pitchFamily="34" charset="0"/>
              <a:buNone/>
            </a:pPr>
            <a:r>
              <a:rPr lang="en-US" dirty="0" smtClean="0"/>
              <a:t> </a:t>
            </a:r>
            <a:endParaRPr lang="en-US" dirty="0"/>
          </a:p>
        </p:txBody>
      </p:sp>
      <p:pic>
        <p:nvPicPr>
          <p:cNvPr id="8274946" name="Picture 2"/>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335647" y="1407715"/>
            <a:ext cx="3995466" cy="21130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Content Placeholder 7"/>
          <p:cNvSpPr txBox="1">
            <a:spLocks/>
          </p:cNvSpPr>
          <p:nvPr/>
        </p:nvSpPr>
        <p:spPr>
          <a:xfrm>
            <a:off x="803287" y="1630402"/>
            <a:ext cx="3452659" cy="4484647"/>
          </a:xfrm>
          <a:prstGeom prst="rect">
            <a:avLst/>
          </a:prstGeom>
          <a:noFill/>
          <a:ln>
            <a:solidFill>
              <a:srgbClr val="00AAE6"/>
            </a:solidFill>
          </a:ln>
        </p:spPr>
        <p:txBody>
          <a:bodyPr/>
          <a:lstStyle>
            <a:lvl1pPr marL="359934" indent="-359934" algn="l" defTabSz="914218" rtl="0" eaLnBrk="1" latinLnBrk="0" hangingPunct="1">
              <a:lnSpc>
                <a:spcPct val="100000"/>
              </a:lnSpc>
              <a:spcBef>
                <a:spcPts val="600"/>
              </a:spcBef>
              <a:buClr>
                <a:schemeClr val="accent1"/>
              </a:buClr>
              <a:buFont typeface="Arial" panose="020B0604020202020204" pitchFamily="34" charset="0"/>
              <a:buChar char="•"/>
              <a:defRPr sz="2400" kern="1200">
                <a:solidFill>
                  <a:srgbClr val="333333"/>
                </a:solidFill>
                <a:latin typeface="+mn-lt"/>
                <a:ea typeface="+mn-ea"/>
                <a:cs typeface="+mn-cs"/>
              </a:defRPr>
            </a:lvl1pPr>
            <a:lvl2pPr marL="827838" indent="-359934" algn="l" defTabSz="914218" rtl="0" eaLnBrk="1" latinLnBrk="0" hangingPunct="1">
              <a:lnSpc>
                <a:spcPct val="100000"/>
              </a:lnSpc>
              <a:spcBef>
                <a:spcPts val="600"/>
              </a:spcBef>
              <a:buClr>
                <a:srgbClr val="003569"/>
              </a:buClr>
              <a:buFont typeface="Arial" panose="020B0604020202020204" pitchFamily="34" charset="0"/>
              <a:buChar char="­"/>
              <a:defRPr sz="2100" kern="1200">
                <a:solidFill>
                  <a:srgbClr val="333333"/>
                </a:solidFill>
                <a:latin typeface="+mn-lt"/>
                <a:ea typeface="+mn-ea"/>
                <a:cs typeface="+mn-cs"/>
              </a:defRPr>
            </a:lvl2pPr>
            <a:lvl3pPr marL="1295744" indent="-359934" algn="l" defTabSz="914218" rtl="0" eaLnBrk="1" latinLnBrk="0" hangingPunct="1">
              <a:lnSpc>
                <a:spcPct val="100000"/>
              </a:lnSpc>
              <a:spcBef>
                <a:spcPts val="300"/>
              </a:spcBef>
              <a:buClr>
                <a:srgbClr val="003569"/>
              </a:buClr>
              <a:buFont typeface="Arial" panose="020B0604020202020204" pitchFamily="34" charset="0"/>
              <a:buChar char="•"/>
              <a:defRPr sz="1900" kern="1200">
                <a:solidFill>
                  <a:srgbClr val="333333"/>
                </a:solidFill>
                <a:latin typeface="+mn-lt"/>
                <a:ea typeface="+mn-ea"/>
                <a:cs typeface="+mn-cs"/>
              </a:defRPr>
            </a:lvl3pPr>
            <a:lvl4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4pPr>
            <a:lvl5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5pPr>
            <a:lvl6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a:lstStyle>
          <a:p>
            <a:pPr marL="0" indent="0">
              <a:buClr>
                <a:srgbClr val="003A70"/>
              </a:buClr>
              <a:buFont typeface="Arial" panose="020B0604020202020204" pitchFamily="34" charset="0"/>
              <a:buNone/>
            </a:pPr>
            <a:r>
              <a:rPr lang="en-US" dirty="0" smtClean="0"/>
              <a:t> </a:t>
            </a:r>
            <a:endParaRPr lang="en-US" dirty="0"/>
          </a:p>
        </p:txBody>
      </p:sp>
      <p:sp>
        <p:nvSpPr>
          <p:cNvPr id="44" name="Content Placeholder 7"/>
          <p:cNvSpPr txBox="1">
            <a:spLocks/>
          </p:cNvSpPr>
          <p:nvPr/>
        </p:nvSpPr>
        <p:spPr>
          <a:xfrm>
            <a:off x="8267317" y="1630400"/>
            <a:ext cx="3452659" cy="4484649"/>
          </a:xfrm>
          <a:prstGeom prst="rect">
            <a:avLst/>
          </a:prstGeom>
          <a:noFill/>
          <a:ln>
            <a:solidFill>
              <a:srgbClr val="003A70"/>
            </a:solidFill>
          </a:ln>
        </p:spPr>
        <p:txBody>
          <a:bodyPr/>
          <a:lstStyle>
            <a:lvl1pPr marL="359934" indent="-359934" algn="l" defTabSz="914218" rtl="0" eaLnBrk="1" latinLnBrk="0" hangingPunct="1">
              <a:lnSpc>
                <a:spcPct val="100000"/>
              </a:lnSpc>
              <a:spcBef>
                <a:spcPts val="600"/>
              </a:spcBef>
              <a:buClr>
                <a:schemeClr val="accent1"/>
              </a:buClr>
              <a:buFont typeface="Arial" panose="020B0604020202020204" pitchFamily="34" charset="0"/>
              <a:buChar char="•"/>
              <a:defRPr sz="2400" kern="1200">
                <a:solidFill>
                  <a:srgbClr val="333333"/>
                </a:solidFill>
                <a:latin typeface="+mn-lt"/>
                <a:ea typeface="+mn-ea"/>
                <a:cs typeface="+mn-cs"/>
              </a:defRPr>
            </a:lvl1pPr>
            <a:lvl2pPr marL="827838" indent="-359934" algn="l" defTabSz="914218" rtl="0" eaLnBrk="1" latinLnBrk="0" hangingPunct="1">
              <a:lnSpc>
                <a:spcPct val="100000"/>
              </a:lnSpc>
              <a:spcBef>
                <a:spcPts val="600"/>
              </a:spcBef>
              <a:buClr>
                <a:srgbClr val="003569"/>
              </a:buClr>
              <a:buFont typeface="Arial" panose="020B0604020202020204" pitchFamily="34" charset="0"/>
              <a:buChar char="­"/>
              <a:defRPr sz="2100" kern="1200">
                <a:solidFill>
                  <a:srgbClr val="333333"/>
                </a:solidFill>
                <a:latin typeface="+mn-lt"/>
                <a:ea typeface="+mn-ea"/>
                <a:cs typeface="+mn-cs"/>
              </a:defRPr>
            </a:lvl2pPr>
            <a:lvl3pPr marL="1295744" indent="-359934" algn="l" defTabSz="914218" rtl="0" eaLnBrk="1" latinLnBrk="0" hangingPunct="1">
              <a:lnSpc>
                <a:spcPct val="100000"/>
              </a:lnSpc>
              <a:spcBef>
                <a:spcPts val="300"/>
              </a:spcBef>
              <a:buClr>
                <a:srgbClr val="003569"/>
              </a:buClr>
              <a:buFont typeface="Arial" panose="020B0604020202020204" pitchFamily="34" charset="0"/>
              <a:buChar char="•"/>
              <a:defRPr sz="1900" kern="1200">
                <a:solidFill>
                  <a:srgbClr val="333333"/>
                </a:solidFill>
                <a:latin typeface="+mn-lt"/>
                <a:ea typeface="+mn-ea"/>
                <a:cs typeface="+mn-cs"/>
              </a:defRPr>
            </a:lvl3pPr>
            <a:lvl4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4pPr>
            <a:lvl5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5pPr>
            <a:lvl6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6pPr>
            <a:lvl7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7pPr>
            <a:lvl8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8pPr>
            <a:lvl9pPr marL="1799646" indent="-359934" algn="l" defTabSz="914218" rtl="0" eaLnBrk="1" latinLnBrk="0" hangingPunct="1">
              <a:lnSpc>
                <a:spcPct val="100000"/>
              </a:lnSpc>
              <a:spcBef>
                <a:spcPts val="300"/>
              </a:spcBef>
              <a:buClr>
                <a:srgbClr val="003569"/>
              </a:buClr>
              <a:buFont typeface="Arial" panose="020B0604020202020204" pitchFamily="34" charset="0"/>
              <a:buChar char="­"/>
              <a:defRPr sz="1500" kern="1200">
                <a:solidFill>
                  <a:srgbClr val="333333"/>
                </a:solidFill>
                <a:latin typeface="+mn-lt"/>
                <a:ea typeface="+mn-ea"/>
                <a:cs typeface="+mn-cs"/>
              </a:defRPr>
            </a:lvl9pPr>
          </a:lstStyle>
          <a:p>
            <a:pPr marL="0" indent="0">
              <a:buClr>
                <a:srgbClr val="003A70"/>
              </a:buClr>
              <a:buFont typeface="Arial" panose="020B0604020202020204" pitchFamily="34" charset="0"/>
              <a:buNone/>
            </a:pPr>
            <a:r>
              <a:rPr lang="en-US" dirty="0" smtClean="0"/>
              <a:t> </a:t>
            </a:r>
            <a:endParaRPr lang="en-US" dirty="0"/>
          </a:p>
        </p:txBody>
      </p:sp>
      <p:sp>
        <p:nvSpPr>
          <p:cNvPr id="9" name="Title 8"/>
          <p:cNvSpPr>
            <a:spLocks noGrp="1"/>
          </p:cNvSpPr>
          <p:nvPr>
            <p:ph type="title"/>
          </p:nvPr>
        </p:nvSpPr>
        <p:spPr bwMode="gray"/>
        <p:txBody>
          <a:bodyPr>
            <a:normAutofit/>
          </a:bodyPr>
          <a:lstStyle/>
          <a:p>
            <a:r>
              <a:rPr lang="en-US" dirty="0" smtClean="0"/>
              <a:t>BALANCED BUSINESS MIX</a:t>
            </a:r>
            <a:endParaRPr lang="en-US" dirty="0"/>
          </a:p>
        </p:txBody>
      </p:sp>
      <p:pic>
        <p:nvPicPr>
          <p:cNvPr id="8274948"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rot="17903118">
            <a:off x="8790769" y="1393201"/>
            <a:ext cx="3966987" cy="21558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74947" name="Picture 3"/>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rot="11600681">
            <a:off x="5062007" y="1381933"/>
            <a:ext cx="3973969" cy="21558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1"/>
          </p:nvPr>
        </p:nvSpPr>
        <p:spPr/>
        <p:txBody>
          <a:bodyPr/>
          <a:lstStyle/>
          <a:p>
            <a:r>
              <a:rPr lang="en-GB" dirty="0"/>
              <a:t>Marel is a leading global provider of advanced food processing equipment, systems, software and  services </a:t>
            </a:r>
            <a:r>
              <a:rPr lang="en-GB" dirty="0" smtClean="0"/>
              <a:t>with balanced </a:t>
            </a:r>
            <a:r>
              <a:rPr lang="en-GB" dirty="0"/>
              <a:t>exposure to all three animal protein industries and processing stages</a:t>
            </a:r>
            <a:endParaRPr lang="en-US" dirty="0"/>
          </a:p>
        </p:txBody>
      </p:sp>
      <p:sp>
        <p:nvSpPr>
          <p:cNvPr id="25"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2D2D4D5-D1E8-4AEC-B398-07B7A8F43E83}" type="slidenum">
              <a:rPr/>
              <a:pPr/>
              <a:t>10</a:t>
            </a:fld>
            <a:endParaRPr dirty="0"/>
          </a:p>
        </p:txBody>
      </p:sp>
      <p:sp>
        <p:nvSpPr>
          <p:cNvPr id="113" name="TextBox 112"/>
          <p:cNvSpPr txBox="1"/>
          <p:nvPr/>
        </p:nvSpPr>
        <p:spPr bwMode="gray">
          <a:xfrm>
            <a:off x="708754" y="6457048"/>
            <a:ext cx="10985405" cy="215444"/>
          </a:xfrm>
          <a:prstGeom prst="rect">
            <a:avLst/>
          </a:prstGeom>
          <a:noFill/>
        </p:spPr>
        <p:txBody>
          <a:bodyPr wrap="square" rtlCol="0" anchor="b">
            <a:spAutoFit/>
          </a:bodyPr>
          <a:lstStyle/>
          <a:p>
            <a:pPr>
              <a:spcBef>
                <a:spcPct val="20000"/>
              </a:spcBef>
              <a:buClr>
                <a:srgbClr val="1C3867"/>
              </a:buClr>
              <a:buSzPct val="60000"/>
              <a:buFont typeface="Arial"/>
              <a:buNone/>
            </a:pPr>
            <a:r>
              <a:rPr lang="en-GB" sz="800" i="1" dirty="0">
                <a:solidFill>
                  <a:srgbClr val="FFFFFF">
                    <a:lumMod val="50000"/>
                  </a:srgbClr>
                </a:solidFill>
                <a:cs typeface="Arial" panose="020B0604020202020204" pitchFamily="34" charset="0"/>
              </a:rPr>
              <a:t>Note: </a:t>
            </a:r>
            <a:r>
              <a:rPr lang="en-GB" sz="800" i="1" baseline="30000" dirty="0" smtClean="0">
                <a:solidFill>
                  <a:srgbClr val="FFFFFF">
                    <a:lumMod val="50000"/>
                  </a:srgbClr>
                </a:solidFill>
                <a:cs typeface="Arial" panose="020B0604020202020204" pitchFamily="34" charset="0"/>
              </a:rPr>
              <a:t>1 </a:t>
            </a:r>
            <a:r>
              <a:rPr lang="en-GB" sz="800" i="1" dirty="0" smtClean="0">
                <a:solidFill>
                  <a:srgbClr val="FFFFFF">
                    <a:lumMod val="50000"/>
                  </a:srgbClr>
                </a:solidFill>
                <a:cs typeface="Arial" panose="020B0604020202020204" pitchFamily="34" charset="0"/>
              </a:rPr>
              <a:t>Operating </a:t>
            </a:r>
            <a:r>
              <a:rPr lang="en-GB" sz="800" i="1" dirty="0">
                <a:solidFill>
                  <a:srgbClr val="FFFFFF">
                    <a:lumMod val="50000"/>
                  </a:srgbClr>
                </a:solidFill>
                <a:cs typeface="Arial" panose="020B0604020202020204" pitchFamily="34" charset="0"/>
              </a:rPr>
              <a:t>income adjusted for PPA related costs, including depreciation and </a:t>
            </a:r>
            <a:r>
              <a:rPr lang="en-GB" sz="800" i="1" dirty="0" smtClean="0">
                <a:solidFill>
                  <a:srgbClr val="FFFFFF">
                    <a:lumMod val="50000"/>
                  </a:srgbClr>
                </a:solidFill>
                <a:cs typeface="Arial" panose="020B0604020202020204" pitchFamily="34" charset="0"/>
              </a:rPr>
              <a:t>amortisation</a:t>
            </a:r>
            <a:r>
              <a:rPr lang="en-US" sz="800" i="1" dirty="0" smtClean="0">
                <a:solidFill>
                  <a:srgbClr val="FFFFFF">
                    <a:lumMod val="50000"/>
                  </a:srgbClr>
                </a:solidFill>
                <a:cs typeface="Arial" panose="020B0604020202020204" pitchFamily="34" charset="0"/>
              </a:rPr>
              <a:t>. </a:t>
            </a:r>
            <a:r>
              <a:rPr lang="en-US" sz="800" i="1" dirty="0">
                <a:solidFill>
                  <a:srgbClr val="FFFFFF">
                    <a:lumMod val="50000"/>
                  </a:srgbClr>
                </a:solidFill>
                <a:cs typeface="Arial" panose="020B0604020202020204" pitchFamily="34" charset="0"/>
              </a:rPr>
              <a:t>PPA refers to </a:t>
            </a:r>
            <a:r>
              <a:rPr lang="en-GB" sz="800" i="1" dirty="0" smtClean="0">
                <a:solidFill>
                  <a:srgbClr val="FFFFFF">
                    <a:lumMod val="50000"/>
                  </a:srgbClr>
                </a:solidFill>
                <a:cs typeface="Arial" panose="020B0604020202020204" pitchFamily="34" charset="0"/>
              </a:rPr>
              <a:t>amortisation </a:t>
            </a:r>
            <a:r>
              <a:rPr lang="en-GB" sz="800" i="1" dirty="0">
                <a:solidFill>
                  <a:srgbClr val="FFFFFF">
                    <a:lumMod val="50000"/>
                  </a:srgbClr>
                </a:solidFill>
                <a:cs typeface="Arial" panose="020B0604020202020204" pitchFamily="34" charset="0"/>
              </a:rPr>
              <a:t>of acquisition-related intangible assets.</a:t>
            </a:r>
            <a:endParaRPr lang="en-US" sz="800" i="1" dirty="0">
              <a:solidFill>
                <a:srgbClr val="FFFFFF">
                  <a:lumMod val="50000"/>
                </a:srgbClr>
              </a:solidFill>
              <a:cs typeface="Arial" panose="020B0604020202020204" pitchFamily="34" charset="0"/>
            </a:endParaRPr>
          </a:p>
        </p:txBody>
      </p:sp>
      <p:sp>
        <p:nvSpPr>
          <p:cNvPr id="62" name="Rounded Rectangle 61"/>
          <p:cNvSpPr/>
          <p:nvPr/>
        </p:nvSpPr>
        <p:spPr>
          <a:xfrm>
            <a:off x="4650270" y="5171092"/>
            <a:ext cx="1605018" cy="493411"/>
          </a:xfrm>
          <a:prstGeom prst="roundRect">
            <a:avLst>
              <a:gd name="adj" fmla="val 0"/>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sz="1400" b="1" dirty="0" smtClean="0">
                <a:solidFill>
                  <a:srgbClr val="FFFFFF"/>
                </a:solidFill>
              </a:rPr>
              <a:t>2018 revenues</a:t>
            </a:r>
            <a:endParaRPr lang="en-GB" sz="1400" b="1" dirty="0">
              <a:solidFill>
                <a:srgbClr val="FFFFFF"/>
              </a:solidFill>
            </a:endParaRPr>
          </a:p>
        </p:txBody>
      </p:sp>
      <p:sp>
        <p:nvSpPr>
          <p:cNvPr id="63" name="Rounded Rectangle 62"/>
          <p:cNvSpPr/>
          <p:nvPr/>
        </p:nvSpPr>
        <p:spPr>
          <a:xfrm>
            <a:off x="6311330" y="5171092"/>
            <a:ext cx="1605018" cy="493411"/>
          </a:xfrm>
          <a:prstGeom prst="roundRect">
            <a:avLst>
              <a:gd name="adj" fmla="val 0"/>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b="1" dirty="0" smtClean="0">
                <a:solidFill>
                  <a:srgbClr val="FFFFFF"/>
                </a:solidFill>
              </a:rPr>
              <a:t>2018</a:t>
            </a:r>
            <a:r>
              <a:rPr lang="en-GB" sz="1400" b="1" dirty="0">
                <a:solidFill>
                  <a:srgbClr val="FFFFFF"/>
                </a:solidFill>
              </a:rPr>
              <a:t> </a:t>
            </a:r>
            <a:r>
              <a:rPr lang="en-GB" sz="1400" b="1" dirty="0" smtClean="0">
                <a:solidFill>
                  <a:srgbClr val="FFFFFF"/>
                </a:solidFill>
              </a:rPr>
              <a:t>EBIT margin adjusted </a:t>
            </a:r>
            <a:r>
              <a:rPr lang="en-GB" sz="1400" b="1" dirty="0">
                <a:solidFill>
                  <a:srgbClr val="FFFFFF"/>
                </a:solidFill>
              </a:rPr>
              <a:t>for </a:t>
            </a:r>
            <a:r>
              <a:rPr lang="en-GB" sz="1400" b="1" dirty="0" smtClean="0">
                <a:solidFill>
                  <a:srgbClr val="FFFFFF"/>
                </a:solidFill>
              </a:rPr>
              <a:t>PPA</a:t>
            </a:r>
            <a:r>
              <a:rPr lang="en-GB" sz="1400" b="1" baseline="30000" dirty="0" smtClean="0">
                <a:solidFill>
                  <a:srgbClr val="FFFFFF"/>
                </a:solidFill>
              </a:rPr>
              <a:t>1</a:t>
            </a:r>
            <a:endParaRPr lang="en-GB" sz="1400" b="1" dirty="0">
              <a:solidFill>
                <a:srgbClr val="FFFFFF"/>
              </a:solidFill>
            </a:endParaRPr>
          </a:p>
        </p:txBody>
      </p:sp>
      <p:sp>
        <p:nvSpPr>
          <p:cNvPr id="66" name="TextBox 65"/>
          <p:cNvSpPr txBox="1"/>
          <p:nvPr/>
        </p:nvSpPr>
        <p:spPr>
          <a:xfrm>
            <a:off x="4858478" y="5727198"/>
            <a:ext cx="1154545" cy="307777"/>
          </a:xfrm>
          <a:prstGeom prst="rect">
            <a:avLst/>
          </a:prstGeom>
          <a:noFill/>
        </p:spPr>
        <p:txBody>
          <a:bodyPr wrap="square" rtlCol="0">
            <a:spAutoFit/>
          </a:bodyPr>
          <a:lstStyle/>
          <a:p>
            <a:pPr algn="ctr"/>
            <a:r>
              <a:rPr lang="en-GB" sz="1400" b="1" dirty="0" smtClean="0">
                <a:solidFill>
                  <a:srgbClr val="808B94"/>
                </a:solidFill>
              </a:rPr>
              <a:t>EUR 387m</a:t>
            </a:r>
            <a:endParaRPr lang="en-GB" sz="1400" b="1" dirty="0">
              <a:solidFill>
                <a:srgbClr val="808B94"/>
              </a:solidFill>
            </a:endParaRPr>
          </a:p>
        </p:txBody>
      </p:sp>
      <p:sp>
        <p:nvSpPr>
          <p:cNvPr id="67" name="TextBox 66"/>
          <p:cNvSpPr txBox="1"/>
          <p:nvPr/>
        </p:nvSpPr>
        <p:spPr>
          <a:xfrm>
            <a:off x="6654894" y="5727198"/>
            <a:ext cx="954169" cy="307777"/>
          </a:xfrm>
          <a:prstGeom prst="rect">
            <a:avLst/>
          </a:prstGeom>
          <a:noFill/>
        </p:spPr>
        <p:txBody>
          <a:bodyPr wrap="square" rtlCol="0">
            <a:spAutoFit/>
          </a:bodyPr>
          <a:lstStyle/>
          <a:p>
            <a:pPr algn="ctr"/>
            <a:r>
              <a:rPr lang="en-GB" sz="1400" b="1" dirty="0" smtClean="0">
                <a:solidFill>
                  <a:srgbClr val="808B94"/>
                </a:solidFill>
              </a:rPr>
              <a:t>11.3%</a:t>
            </a:r>
            <a:endParaRPr lang="en-GB" sz="1400" b="1" dirty="0">
              <a:solidFill>
                <a:srgbClr val="808B94"/>
              </a:solidFill>
            </a:endParaRPr>
          </a:p>
        </p:txBody>
      </p:sp>
      <p:sp>
        <p:nvSpPr>
          <p:cNvPr id="65" name="TextBox 64"/>
          <p:cNvSpPr txBox="1"/>
          <p:nvPr/>
        </p:nvSpPr>
        <p:spPr>
          <a:xfrm>
            <a:off x="4550748" y="1829662"/>
            <a:ext cx="1691640" cy="338554"/>
          </a:xfrm>
          <a:prstGeom prst="rect">
            <a:avLst/>
          </a:prstGeom>
          <a:noFill/>
        </p:spPr>
        <p:txBody>
          <a:bodyPr wrap="square" rtlCol="0">
            <a:spAutoFit/>
          </a:bodyPr>
          <a:lstStyle/>
          <a:p>
            <a:r>
              <a:rPr lang="en-GB" sz="1600" b="1" dirty="0" smtClean="0">
                <a:solidFill>
                  <a:srgbClr val="808B94"/>
                </a:solidFill>
              </a:rPr>
              <a:t>MEAT</a:t>
            </a:r>
            <a:endParaRPr lang="en-GB" sz="1600" b="1" dirty="0">
              <a:solidFill>
                <a:srgbClr val="808B94"/>
              </a:solidFill>
            </a:endParaRPr>
          </a:p>
        </p:txBody>
      </p:sp>
      <p:sp>
        <p:nvSpPr>
          <p:cNvPr id="86" name="TextBox 85"/>
          <p:cNvSpPr txBox="1"/>
          <p:nvPr/>
        </p:nvSpPr>
        <p:spPr>
          <a:xfrm>
            <a:off x="6060648" y="2830678"/>
            <a:ext cx="652201" cy="307777"/>
          </a:xfrm>
          <a:prstGeom prst="rect">
            <a:avLst/>
          </a:prstGeom>
          <a:noFill/>
        </p:spPr>
        <p:txBody>
          <a:bodyPr wrap="square" rtlCol="0">
            <a:spAutoFit/>
          </a:bodyPr>
          <a:lstStyle/>
          <a:p>
            <a:r>
              <a:rPr lang="en-GB" sz="1400" b="1" dirty="0" smtClean="0">
                <a:solidFill>
                  <a:srgbClr val="808B94"/>
                </a:solidFill>
              </a:rPr>
              <a:t>32%</a:t>
            </a:r>
            <a:endParaRPr lang="en-GB" sz="1400" b="1" dirty="0">
              <a:solidFill>
                <a:srgbClr val="808B94"/>
              </a:solidFill>
            </a:endParaRPr>
          </a:p>
        </p:txBody>
      </p:sp>
      <p:grpSp>
        <p:nvGrpSpPr>
          <p:cNvPr id="29" name="Group 28"/>
          <p:cNvGrpSpPr>
            <a:grpSpLocks noChangeAspect="1"/>
          </p:cNvGrpSpPr>
          <p:nvPr/>
        </p:nvGrpSpPr>
        <p:grpSpPr bwMode="gray">
          <a:xfrm>
            <a:off x="6747102" y="2241255"/>
            <a:ext cx="609121" cy="437245"/>
            <a:chOff x="3579813" y="5119688"/>
            <a:chExt cx="1539875" cy="1004888"/>
          </a:xfrm>
          <a:solidFill>
            <a:srgbClr val="808B94"/>
          </a:solidFill>
        </p:grpSpPr>
        <p:sp>
          <p:nvSpPr>
            <p:cNvPr id="30" name="Freeform 13"/>
            <p:cNvSpPr>
              <a:spLocks noEditPoints="1"/>
            </p:cNvSpPr>
            <p:nvPr/>
          </p:nvSpPr>
          <p:spPr bwMode="gray">
            <a:xfrm>
              <a:off x="4084638" y="5405438"/>
              <a:ext cx="492125" cy="204788"/>
            </a:xfrm>
            <a:custGeom>
              <a:avLst/>
              <a:gdLst>
                <a:gd name="T0" fmla="*/ 382 w 495"/>
                <a:gd name="T1" fmla="*/ 96 h 206"/>
                <a:gd name="T2" fmla="*/ 247 w 495"/>
                <a:gd name="T3" fmla="*/ 148 h 206"/>
                <a:gd name="T4" fmla="*/ 113 w 495"/>
                <a:gd name="T5" fmla="*/ 96 h 206"/>
                <a:gd name="T6" fmla="*/ 247 w 495"/>
                <a:gd name="T7" fmla="*/ 44 h 206"/>
                <a:gd name="T8" fmla="*/ 382 w 495"/>
                <a:gd name="T9" fmla="*/ 96 h 206"/>
                <a:gd name="T10" fmla="*/ 247 w 495"/>
                <a:gd name="T11" fmla="*/ 0 h 206"/>
                <a:gd name="T12" fmla="*/ 0 w 495"/>
                <a:gd name="T13" fmla="*/ 103 h 206"/>
                <a:gd name="T14" fmla="*/ 247 w 495"/>
                <a:gd name="T15" fmla="*/ 206 h 206"/>
                <a:gd name="T16" fmla="*/ 495 w 495"/>
                <a:gd name="T17" fmla="*/ 103 h 206"/>
                <a:gd name="T18" fmla="*/ 247 w 495"/>
                <a:gd name="T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206">
                  <a:moveTo>
                    <a:pt x="382" y="96"/>
                  </a:moveTo>
                  <a:cubicBezTo>
                    <a:pt x="382" y="124"/>
                    <a:pt x="321" y="148"/>
                    <a:pt x="247" y="148"/>
                  </a:cubicBezTo>
                  <a:cubicBezTo>
                    <a:pt x="173" y="148"/>
                    <a:pt x="113" y="124"/>
                    <a:pt x="113" y="96"/>
                  </a:cubicBezTo>
                  <a:cubicBezTo>
                    <a:pt x="113" y="67"/>
                    <a:pt x="173" y="44"/>
                    <a:pt x="247" y="44"/>
                  </a:cubicBezTo>
                  <a:cubicBezTo>
                    <a:pt x="321" y="44"/>
                    <a:pt x="382" y="67"/>
                    <a:pt x="382" y="96"/>
                  </a:cubicBezTo>
                  <a:close/>
                  <a:moveTo>
                    <a:pt x="247" y="0"/>
                  </a:moveTo>
                  <a:cubicBezTo>
                    <a:pt x="111" y="0"/>
                    <a:pt x="0" y="46"/>
                    <a:pt x="0" y="103"/>
                  </a:cubicBezTo>
                  <a:cubicBezTo>
                    <a:pt x="0" y="160"/>
                    <a:pt x="111" y="206"/>
                    <a:pt x="247" y="206"/>
                  </a:cubicBezTo>
                  <a:cubicBezTo>
                    <a:pt x="384" y="206"/>
                    <a:pt x="495" y="160"/>
                    <a:pt x="495" y="103"/>
                  </a:cubicBezTo>
                  <a:cubicBezTo>
                    <a:pt x="495" y="46"/>
                    <a:pt x="384" y="0"/>
                    <a:pt x="247" y="0"/>
                  </a:cubicBezTo>
                  <a:close/>
                </a:path>
              </a:pathLst>
            </a:custGeom>
            <a:grpFill/>
          </p:spPr>
          <p:txBody>
            <a:bodyPr wrap="square" lIns="0" tIns="0" rIns="0" bIns="0" rtlCol="0"/>
            <a:lstStyle/>
            <a:p>
              <a:endParaRPr lang="en-US" dirty="0">
                <a:solidFill>
                  <a:prstClr val="black"/>
                </a:solidFill>
              </a:endParaRPr>
            </a:p>
          </p:txBody>
        </p:sp>
        <p:sp>
          <p:nvSpPr>
            <p:cNvPr id="31" name="Freeform 14"/>
            <p:cNvSpPr>
              <a:spLocks noEditPoints="1"/>
            </p:cNvSpPr>
            <p:nvPr/>
          </p:nvSpPr>
          <p:spPr bwMode="gray">
            <a:xfrm>
              <a:off x="3579813" y="5119688"/>
              <a:ext cx="1539875" cy="1004888"/>
            </a:xfrm>
            <a:custGeom>
              <a:avLst/>
              <a:gdLst>
                <a:gd name="T0" fmla="*/ 1494 w 1550"/>
                <a:gd name="T1" fmla="*/ 331 h 1008"/>
                <a:gd name="T2" fmla="*/ 697 w 1550"/>
                <a:gd name="T3" fmla="*/ 92 h 1008"/>
                <a:gd name="T4" fmla="*/ 168 w 1550"/>
                <a:gd name="T5" fmla="*/ 373 h 1008"/>
                <a:gd name="T6" fmla="*/ 6 w 1550"/>
                <a:gd name="T7" fmla="*/ 588 h 1008"/>
                <a:gd name="T8" fmla="*/ 0 w 1550"/>
                <a:gd name="T9" fmla="*/ 635 h 1008"/>
                <a:gd name="T10" fmla="*/ 0 w 1550"/>
                <a:gd name="T11" fmla="*/ 810 h 1008"/>
                <a:gd name="T12" fmla="*/ 1 w 1550"/>
                <a:gd name="T13" fmla="*/ 820 h 1008"/>
                <a:gd name="T14" fmla="*/ 330 w 1550"/>
                <a:gd name="T15" fmla="*/ 972 h 1008"/>
                <a:gd name="T16" fmla="*/ 949 w 1550"/>
                <a:gd name="T17" fmla="*/ 952 h 1008"/>
                <a:gd name="T18" fmla="*/ 1426 w 1550"/>
                <a:gd name="T19" fmla="*/ 778 h 1008"/>
                <a:gd name="T20" fmla="*/ 1494 w 1550"/>
                <a:gd name="T21" fmla="*/ 331 h 1008"/>
                <a:gd name="T22" fmla="*/ 1399 w 1550"/>
                <a:gd name="T23" fmla="*/ 645 h 1008"/>
                <a:gd name="T24" fmla="*/ 968 w 1550"/>
                <a:gd name="T25" fmla="*/ 874 h 1008"/>
                <a:gd name="T26" fmla="*/ 371 w 1550"/>
                <a:gd name="T27" fmla="*/ 882 h 1008"/>
                <a:gd name="T28" fmla="*/ 108 w 1550"/>
                <a:gd name="T29" fmla="*/ 811 h 1008"/>
                <a:gd name="T30" fmla="*/ 102 w 1550"/>
                <a:gd name="T31" fmla="*/ 769 h 1008"/>
                <a:gd name="T32" fmla="*/ 117 w 1550"/>
                <a:gd name="T33" fmla="*/ 753 h 1008"/>
                <a:gd name="T34" fmla="*/ 974 w 1550"/>
                <a:gd name="T35" fmla="*/ 758 h 1008"/>
                <a:gd name="T36" fmla="*/ 1375 w 1550"/>
                <a:gd name="T37" fmla="*/ 625 h 1008"/>
                <a:gd name="T38" fmla="*/ 1399 w 1550"/>
                <a:gd name="T39" fmla="*/ 645 h 1008"/>
                <a:gd name="T40" fmla="*/ 830 w 1550"/>
                <a:gd name="T41" fmla="*/ 662 h 1008"/>
                <a:gd name="T42" fmla="*/ 288 w 1550"/>
                <a:gd name="T43" fmla="*/ 675 h 1008"/>
                <a:gd name="T44" fmla="*/ 155 w 1550"/>
                <a:gd name="T45" fmla="*/ 673 h 1008"/>
                <a:gd name="T46" fmla="*/ 134 w 1550"/>
                <a:gd name="T47" fmla="*/ 542 h 1008"/>
                <a:gd name="T48" fmla="*/ 609 w 1550"/>
                <a:gd name="T49" fmla="*/ 218 h 1008"/>
                <a:gd name="T50" fmla="*/ 1354 w 1550"/>
                <a:gd name="T51" fmla="*/ 259 h 1008"/>
                <a:gd name="T52" fmla="*/ 830 w 1550"/>
                <a:gd name="T53" fmla="*/ 66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0" h="1008">
                  <a:moveTo>
                    <a:pt x="1494" y="331"/>
                  </a:moveTo>
                  <a:cubicBezTo>
                    <a:pt x="1437" y="0"/>
                    <a:pt x="913" y="50"/>
                    <a:pt x="697" y="92"/>
                  </a:cubicBezTo>
                  <a:cubicBezTo>
                    <a:pt x="481" y="134"/>
                    <a:pt x="314" y="288"/>
                    <a:pt x="168" y="373"/>
                  </a:cubicBezTo>
                  <a:cubicBezTo>
                    <a:pt x="60" y="437"/>
                    <a:pt x="20" y="539"/>
                    <a:pt x="6" y="588"/>
                  </a:cubicBezTo>
                  <a:cubicBezTo>
                    <a:pt x="2" y="603"/>
                    <a:pt x="0" y="619"/>
                    <a:pt x="0" y="635"/>
                  </a:cubicBezTo>
                  <a:cubicBezTo>
                    <a:pt x="0" y="810"/>
                    <a:pt x="0" y="810"/>
                    <a:pt x="0" y="810"/>
                  </a:cubicBezTo>
                  <a:cubicBezTo>
                    <a:pt x="0" y="813"/>
                    <a:pt x="0" y="816"/>
                    <a:pt x="1" y="820"/>
                  </a:cubicBezTo>
                  <a:cubicBezTo>
                    <a:pt x="21" y="936"/>
                    <a:pt x="179" y="1008"/>
                    <a:pt x="330" y="972"/>
                  </a:cubicBezTo>
                  <a:cubicBezTo>
                    <a:pt x="483" y="936"/>
                    <a:pt x="647" y="938"/>
                    <a:pt x="949" y="952"/>
                  </a:cubicBezTo>
                  <a:cubicBezTo>
                    <a:pt x="1251" y="965"/>
                    <a:pt x="1361" y="847"/>
                    <a:pt x="1426" y="778"/>
                  </a:cubicBezTo>
                  <a:cubicBezTo>
                    <a:pt x="1550" y="646"/>
                    <a:pt x="1494" y="331"/>
                    <a:pt x="1494" y="331"/>
                  </a:cubicBezTo>
                  <a:close/>
                  <a:moveTo>
                    <a:pt x="1399" y="645"/>
                  </a:moveTo>
                  <a:cubicBezTo>
                    <a:pt x="1352" y="756"/>
                    <a:pt x="1167" y="903"/>
                    <a:pt x="968" y="874"/>
                  </a:cubicBezTo>
                  <a:cubicBezTo>
                    <a:pt x="742" y="842"/>
                    <a:pt x="459" y="862"/>
                    <a:pt x="371" y="882"/>
                  </a:cubicBezTo>
                  <a:cubicBezTo>
                    <a:pt x="284" y="902"/>
                    <a:pt x="108" y="896"/>
                    <a:pt x="108" y="811"/>
                  </a:cubicBezTo>
                  <a:cubicBezTo>
                    <a:pt x="108" y="795"/>
                    <a:pt x="105" y="781"/>
                    <a:pt x="102" y="769"/>
                  </a:cubicBezTo>
                  <a:cubicBezTo>
                    <a:pt x="99" y="759"/>
                    <a:pt x="107" y="751"/>
                    <a:pt x="117" y="753"/>
                  </a:cubicBezTo>
                  <a:cubicBezTo>
                    <a:pt x="272" y="779"/>
                    <a:pt x="413" y="723"/>
                    <a:pt x="974" y="758"/>
                  </a:cubicBezTo>
                  <a:cubicBezTo>
                    <a:pt x="1164" y="770"/>
                    <a:pt x="1308" y="670"/>
                    <a:pt x="1375" y="625"/>
                  </a:cubicBezTo>
                  <a:cubicBezTo>
                    <a:pt x="1388" y="617"/>
                    <a:pt x="1405" y="630"/>
                    <a:pt x="1399" y="645"/>
                  </a:cubicBezTo>
                  <a:close/>
                  <a:moveTo>
                    <a:pt x="830" y="662"/>
                  </a:moveTo>
                  <a:cubicBezTo>
                    <a:pt x="652" y="633"/>
                    <a:pt x="478" y="650"/>
                    <a:pt x="288" y="675"/>
                  </a:cubicBezTo>
                  <a:cubicBezTo>
                    <a:pt x="241" y="681"/>
                    <a:pt x="168" y="678"/>
                    <a:pt x="155" y="673"/>
                  </a:cubicBezTo>
                  <a:cubicBezTo>
                    <a:pt x="122" y="662"/>
                    <a:pt x="79" y="630"/>
                    <a:pt x="134" y="542"/>
                  </a:cubicBezTo>
                  <a:cubicBezTo>
                    <a:pt x="305" y="353"/>
                    <a:pt x="571" y="232"/>
                    <a:pt x="609" y="218"/>
                  </a:cubicBezTo>
                  <a:cubicBezTo>
                    <a:pt x="647" y="205"/>
                    <a:pt x="1149" y="49"/>
                    <a:pt x="1354" y="259"/>
                  </a:cubicBezTo>
                  <a:cubicBezTo>
                    <a:pt x="1530" y="446"/>
                    <a:pt x="1274" y="716"/>
                    <a:pt x="830" y="662"/>
                  </a:cubicBezTo>
                  <a:close/>
                </a:path>
              </a:pathLst>
            </a:custGeom>
            <a:grpFill/>
          </p:spPr>
          <p:txBody>
            <a:bodyPr wrap="square" lIns="0" tIns="0" rIns="0" bIns="0" rtlCol="0"/>
            <a:lstStyle/>
            <a:p>
              <a:endParaRPr lang="en-US" dirty="0">
                <a:solidFill>
                  <a:prstClr val="black"/>
                </a:solidFill>
              </a:endParaRPr>
            </a:p>
          </p:txBody>
        </p:sp>
      </p:grpSp>
      <p:sp>
        <p:nvSpPr>
          <p:cNvPr id="68" name="Rounded Rectangle 67"/>
          <p:cNvSpPr/>
          <p:nvPr/>
        </p:nvSpPr>
        <p:spPr>
          <a:xfrm>
            <a:off x="8362582" y="5171090"/>
            <a:ext cx="1605018" cy="493411"/>
          </a:xfrm>
          <a:prstGeom prst="roundRect">
            <a:avLst>
              <a:gd name="adj" fmla="val 0"/>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sz="1400" b="1" dirty="0" smtClean="0">
                <a:solidFill>
                  <a:srgbClr val="FFFFFF"/>
                </a:solidFill>
              </a:rPr>
              <a:t>2018 revenues</a:t>
            </a:r>
            <a:endParaRPr lang="en-GB" sz="1400" b="1" dirty="0">
              <a:solidFill>
                <a:srgbClr val="FFFFFF"/>
              </a:solidFill>
            </a:endParaRPr>
          </a:p>
        </p:txBody>
      </p:sp>
      <p:sp>
        <p:nvSpPr>
          <p:cNvPr id="69" name="Rounded Rectangle 68"/>
          <p:cNvSpPr/>
          <p:nvPr/>
        </p:nvSpPr>
        <p:spPr>
          <a:xfrm>
            <a:off x="10020180" y="5171090"/>
            <a:ext cx="1605018" cy="493411"/>
          </a:xfrm>
          <a:prstGeom prst="roundRect">
            <a:avLst>
              <a:gd name="adj" fmla="val 0"/>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sz="1400" b="1" dirty="0" smtClean="0">
                <a:solidFill>
                  <a:srgbClr val="FFFFFF"/>
                </a:solidFill>
              </a:rPr>
              <a:t>2018 EBIT margin</a:t>
            </a:r>
            <a:endParaRPr lang="en-GB" sz="1400" b="1" dirty="0">
              <a:solidFill>
                <a:srgbClr val="FFFFFF"/>
              </a:solidFill>
            </a:endParaRPr>
          </a:p>
        </p:txBody>
      </p:sp>
      <p:sp>
        <p:nvSpPr>
          <p:cNvPr id="70" name="TextBox 69"/>
          <p:cNvSpPr txBox="1"/>
          <p:nvPr/>
        </p:nvSpPr>
        <p:spPr>
          <a:xfrm>
            <a:off x="8588374" y="5727196"/>
            <a:ext cx="1154545" cy="307777"/>
          </a:xfrm>
          <a:prstGeom prst="rect">
            <a:avLst/>
          </a:prstGeom>
          <a:noFill/>
        </p:spPr>
        <p:txBody>
          <a:bodyPr wrap="square" rtlCol="0">
            <a:spAutoFit/>
          </a:bodyPr>
          <a:lstStyle/>
          <a:p>
            <a:pPr algn="ctr"/>
            <a:r>
              <a:rPr lang="en-GB" sz="1400" b="1" dirty="0" smtClean="0">
                <a:solidFill>
                  <a:srgbClr val="003A70"/>
                </a:solidFill>
              </a:rPr>
              <a:t>EUR 159m</a:t>
            </a:r>
            <a:endParaRPr lang="en-GB" sz="1400" b="1" dirty="0">
              <a:solidFill>
                <a:srgbClr val="003A70"/>
              </a:solidFill>
            </a:endParaRPr>
          </a:p>
        </p:txBody>
      </p:sp>
      <p:sp>
        <p:nvSpPr>
          <p:cNvPr id="71" name="TextBox 70"/>
          <p:cNvSpPr txBox="1"/>
          <p:nvPr/>
        </p:nvSpPr>
        <p:spPr>
          <a:xfrm>
            <a:off x="10345605" y="5727196"/>
            <a:ext cx="954169" cy="307777"/>
          </a:xfrm>
          <a:prstGeom prst="rect">
            <a:avLst/>
          </a:prstGeom>
          <a:noFill/>
        </p:spPr>
        <p:txBody>
          <a:bodyPr wrap="square" rtlCol="0">
            <a:spAutoFit/>
          </a:bodyPr>
          <a:lstStyle/>
          <a:p>
            <a:pPr algn="ctr"/>
            <a:r>
              <a:rPr lang="en-GB" sz="1400" b="1" dirty="0" smtClean="0">
                <a:solidFill>
                  <a:srgbClr val="003A70"/>
                </a:solidFill>
              </a:rPr>
              <a:t>7.9%</a:t>
            </a:r>
            <a:endParaRPr lang="en-GB" sz="1400" b="1" dirty="0">
              <a:solidFill>
                <a:srgbClr val="003A70"/>
              </a:solidFill>
            </a:endParaRPr>
          </a:p>
        </p:txBody>
      </p:sp>
      <p:sp>
        <p:nvSpPr>
          <p:cNvPr id="74" name="TextBox 73"/>
          <p:cNvSpPr txBox="1"/>
          <p:nvPr/>
        </p:nvSpPr>
        <p:spPr>
          <a:xfrm>
            <a:off x="8255827" y="1829660"/>
            <a:ext cx="1691640" cy="338554"/>
          </a:xfrm>
          <a:prstGeom prst="rect">
            <a:avLst/>
          </a:prstGeom>
          <a:noFill/>
        </p:spPr>
        <p:txBody>
          <a:bodyPr wrap="square" rtlCol="0">
            <a:spAutoFit/>
          </a:bodyPr>
          <a:lstStyle/>
          <a:p>
            <a:r>
              <a:rPr lang="en-GB" sz="1600" b="1" dirty="0" smtClean="0">
                <a:solidFill>
                  <a:srgbClr val="003A70"/>
                </a:solidFill>
              </a:rPr>
              <a:t>FISH</a:t>
            </a:r>
            <a:endParaRPr lang="en-GB" sz="1600" b="1" dirty="0">
              <a:solidFill>
                <a:srgbClr val="003A70"/>
              </a:solidFill>
            </a:endParaRPr>
          </a:p>
        </p:txBody>
      </p:sp>
      <p:grpSp>
        <p:nvGrpSpPr>
          <p:cNvPr id="32" name="Group 31"/>
          <p:cNvGrpSpPr>
            <a:grpSpLocks noChangeAspect="1"/>
          </p:cNvGrpSpPr>
          <p:nvPr/>
        </p:nvGrpSpPr>
        <p:grpSpPr bwMode="gray">
          <a:xfrm>
            <a:off x="10486769" y="2247560"/>
            <a:ext cx="609244" cy="411066"/>
            <a:chOff x="1127125" y="2228850"/>
            <a:chExt cx="1400175" cy="858838"/>
          </a:xfrm>
          <a:solidFill>
            <a:srgbClr val="003A70"/>
          </a:solidFill>
        </p:grpSpPr>
        <p:sp>
          <p:nvSpPr>
            <p:cNvPr id="33" name="Freeform 8"/>
            <p:cNvSpPr>
              <a:spLocks/>
            </p:cNvSpPr>
            <p:nvPr/>
          </p:nvSpPr>
          <p:spPr bwMode="gray">
            <a:xfrm>
              <a:off x="1127125" y="2228850"/>
              <a:ext cx="1400175" cy="858838"/>
            </a:xfrm>
            <a:custGeom>
              <a:avLst/>
              <a:gdLst>
                <a:gd name="T0" fmla="*/ 1486 w 1503"/>
                <a:gd name="T1" fmla="*/ 418 h 921"/>
                <a:gd name="T2" fmla="*/ 1102 w 1503"/>
                <a:gd name="T3" fmla="*/ 168 h 921"/>
                <a:gd name="T4" fmla="*/ 690 w 1503"/>
                <a:gd name="T5" fmla="*/ 47 h 921"/>
                <a:gd name="T6" fmla="*/ 225 w 1503"/>
                <a:gd name="T7" fmla="*/ 5 h 921"/>
                <a:gd name="T8" fmla="*/ 179 w 1503"/>
                <a:gd name="T9" fmla="*/ 54 h 921"/>
                <a:gd name="T10" fmla="*/ 228 w 1503"/>
                <a:gd name="T11" fmla="*/ 101 h 921"/>
                <a:gd name="T12" fmla="*/ 673 w 1503"/>
                <a:gd name="T13" fmla="*/ 142 h 921"/>
                <a:gd name="T14" fmla="*/ 1342 w 1503"/>
                <a:gd name="T15" fmla="*/ 419 h 921"/>
                <a:gd name="T16" fmla="*/ 926 w 1503"/>
                <a:gd name="T17" fmla="*/ 649 h 921"/>
                <a:gd name="T18" fmla="*/ 919 w 1503"/>
                <a:gd name="T19" fmla="*/ 700 h 921"/>
                <a:gd name="T20" fmla="*/ 962 w 1503"/>
                <a:gd name="T21" fmla="*/ 728 h 921"/>
                <a:gd name="T22" fmla="*/ 1229 w 1503"/>
                <a:gd name="T23" fmla="*/ 728 h 921"/>
                <a:gd name="T24" fmla="*/ 742 w 1503"/>
                <a:gd name="T25" fmla="*/ 825 h 921"/>
                <a:gd name="T26" fmla="*/ 429 w 1503"/>
                <a:gd name="T27" fmla="*/ 671 h 921"/>
                <a:gd name="T28" fmla="*/ 396 w 1503"/>
                <a:gd name="T29" fmla="*/ 534 h 921"/>
                <a:gd name="T30" fmla="*/ 387 w 1503"/>
                <a:gd name="T31" fmla="*/ 494 h 921"/>
                <a:gd name="T32" fmla="*/ 349 w 1503"/>
                <a:gd name="T33" fmla="*/ 476 h 921"/>
                <a:gd name="T34" fmla="*/ 48 w 1503"/>
                <a:gd name="T35" fmla="*/ 476 h 921"/>
                <a:gd name="T36" fmla="*/ 0 w 1503"/>
                <a:gd name="T37" fmla="*/ 524 h 921"/>
                <a:gd name="T38" fmla="*/ 48 w 1503"/>
                <a:gd name="T39" fmla="*/ 572 h 921"/>
                <a:gd name="T40" fmla="*/ 298 w 1503"/>
                <a:gd name="T41" fmla="*/ 572 h 921"/>
                <a:gd name="T42" fmla="*/ 348 w 1503"/>
                <a:gd name="T43" fmla="*/ 722 h 921"/>
                <a:gd name="T44" fmla="*/ 454 w 1503"/>
                <a:gd name="T45" fmla="*/ 824 h 921"/>
                <a:gd name="T46" fmla="*/ 189 w 1503"/>
                <a:gd name="T47" fmla="*/ 824 h 921"/>
                <a:gd name="T48" fmla="*/ 141 w 1503"/>
                <a:gd name="T49" fmla="*/ 872 h 921"/>
                <a:gd name="T50" fmla="*/ 189 w 1503"/>
                <a:gd name="T51" fmla="*/ 920 h 921"/>
                <a:gd name="T52" fmla="*/ 709 w 1503"/>
                <a:gd name="T53" fmla="*/ 920 h 921"/>
                <a:gd name="T54" fmla="*/ 738 w 1503"/>
                <a:gd name="T55" fmla="*/ 920 h 921"/>
                <a:gd name="T56" fmla="*/ 738 w 1503"/>
                <a:gd name="T57" fmla="*/ 921 h 921"/>
                <a:gd name="T58" fmla="*/ 739 w 1503"/>
                <a:gd name="T59" fmla="*/ 921 h 921"/>
                <a:gd name="T60" fmla="*/ 756 w 1503"/>
                <a:gd name="T61" fmla="*/ 921 h 921"/>
                <a:gd name="T62" fmla="*/ 1442 w 1503"/>
                <a:gd name="T63" fmla="*/ 718 h 921"/>
                <a:gd name="T64" fmla="*/ 1458 w 1503"/>
                <a:gd name="T65" fmla="*/ 664 h 921"/>
                <a:gd name="T66" fmla="*/ 1413 w 1503"/>
                <a:gd name="T67" fmla="*/ 632 h 921"/>
                <a:gd name="T68" fmla="*/ 1085 w 1503"/>
                <a:gd name="T69" fmla="*/ 632 h 921"/>
                <a:gd name="T70" fmla="*/ 1453 w 1503"/>
                <a:gd name="T71" fmla="*/ 500 h 921"/>
                <a:gd name="T72" fmla="*/ 1496 w 1503"/>
                <a:gd name="T73" fmla="*/ 470 h 921"/>
                <a:gd name="T74" fmla="*/ 1486 w 1503"/>
                <a:gd name="T75" fmla="*/ 41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3" h="921">
                  <a:moveTo>
                    <a:pt x="1486" y="418"/>
                  </a:moveTo>
                  <a:cubicBezTo>
                    <a:pt x="1386" y="318"/>
                    <a:pt x="1256" y="233"/>
                    <a:pt x="1102" y="168"/>
                  </a:cubicBezTo>
                  <a:cubicBezTo>
                    <a:pt x="980" y="116"/>
                    <a:pt x="841" y="75"/>
                    <a:pt x="690" y="47"/>
                  </a:cubicBezTo>
                  <a:cubicBezTo>
                    <a:pt x="435" y="0"/>
                    <a:pt x="234" y="5"/>
                    <a:pt x="225" y="5"/>
                  </a:cubicBezTo>
                  <a:cubicBezTo>
                    <a:pt x="199" y="6"/>
                    <a:pt x="178" y="28"/>
                    <a:pt x="179" y="54"/>
                  </a:cubicBezTo>
                  <a:cubicBezTo>
                    <a:pt x="179" y="81"/>
                    <a:pt x="201" y="102"/>
                    <a:pt x="228" y="101"/>
                  </a:cubicBezTo>
                  <a:cubicBezTo>
                    <a:pt x="230" y="101"/>
                    <a:pt x="427" y="96"/>
                    <a:pt x="673" y="142"/>
                  </a:cubicBezTo>
                  <a:cubicBezTo>
                    <a:pt x="872" y="179"/>
                    <a:pt x="1139" y="256"/>
                    <a:pt x="1342" y="419"/>
                  </a:cubicBezTo>
                  <a:cubicBezTo>
                    <a:pt x="1230" y="441"/>
                    <a:pt x="1054" y="500"/>
                    <a:pt x="926" y="649"/>
                  </a:cubicBezTo>
                  <a:cubicBezTo>
                    <a:pt x="914" y="663"/>
                    <a:pt x="911" y="683"/>
                    <a:pt x="919" y="700"/>
                  </a:cubicBezTo>
                  <a:cubicBezTo>
                    <a:pt x="927" y="717"/>
                    <a:pt x="944" y="728"/>
                    <a:pt x="962" y="728"/>
                  </a:cubicBezTo>
                  <a:cubicBezTo>
                    <a:pt x="1229" y="728"/>
                    <a:pt x="1229" y="728"/>
                    <a:pt x="1229" y="728"/>
                  </a:cubicBezTo>
                  <a:cubicBezTo>
                    <a:pt x="1118" y="776"/>
                    <a:pt x="952" y="827"/>
                    <a:pt x="742" y="825"/>
                  </a:cubicBezTo>
                  <a:cubicBezTo>
                    <a:pt x="589" y="799"/>
                    <a:pt x="481" y="746"/>
                    <a:pt x="429" y="671"/>
                  </a:cubicBezTo>
                  <a:cubicBezTo>
                    <a:pt x="383" y="603"/>
                    <a:pt x="395" y="540"/>
                    <a:pt x="396" y="534"/>
                  </a:cubicBezTo>
                  <a:cubicBezTo>
                    <a:pt x="399" y="520"/>
                    <a:pt x="396" y="505"/>
                    <a:pt x="387" y="494"/>
                  </a:cubicBezTo>
                  <a:cubicBezTo>
                    <a:pt x="378" y="482"/>
                    <a:pt x="364" y="476"/>
                    <a:pt x="349" y="476"/>
                  </a:cubicBezTo>
                  <a:cubicBezTo>
                    <a:pt x="48" y="476"/>
                    <a:pt x="48" y="476"/>
                    <a:pt x="48" y="476"/>
                  </a:cubicBezTo>
                  <a:cubicBezTo>
                    <a:pt x="21" y="476"/>
                    <a:pt x="0" y="497"/>
                    <a:pt x="0" y="524"/>
                  </a:cubicBezTo>
                  <a:cubicBezTo>
                    <a:pt x="0" y="550"/>
                    <a:pt x="21" y="572"/>
                    <a:pt x="48" y="572"/>
                  </a:cubicBezTo>
                  <a:cubicBezTo>
                    <a:pt x="298" y="572"/>
                    <a:pt x="298" y="572"/>
                    <a:pt x="298" y="572"/>
                  </a:cubicBezTo>
                  <a:cubicBezTo>
                    <a:pt x="300" y="611"/>
                    <a:pt x="311" y="667"/>
                    <a:pt x="348" y="722"/>
                  </a:cubicBezTo>
                  <a:cubicBezTo>
                    <a:pt x="375" y="761"/>
                    <a:pt x="410" y="795"/>
                    <a:pt x="454" y="824"/>
                  </a:cubicBezTo>
                  <a:cubicBezTo>
                    <a:pt x="189" y="824"/>
                    <a:pt x="189" y="824"/>
                    <a:pt x="189" y="824"/>
                  </a:cubicBezTo>
                  <a:cubicBezTo>
                    <a:pt x="162" y="824"/>
                    <a:pt x="141" y="845"/>
                    <a:pt x="141" y="872"/>
                  </a:cubicBezTo>
                  <a:cubicBezTo>
                    <a:pt x="141" y="898"/>
                    <a:pt x="162" y="920"/>
                    <a:pt x="189" y="920"/>
                  </a:cubicBezTo>
                  <a:cubicBezTo>
                    <a:pt x="709" y="920"/>
                    <a:pt x="709" y="920"/>
                    <a:pt x="709" y="920"/>
                  </a:cubicBezTo>
                  <a:cubicBezTo>
                    <a:pt x="719" y="920"/>
                    <a:pt x="728" y="920"/>
                    <a:pt x="738" y="920"/>
                  </a:cubicBezTo>
                  <a:cubicBezTo>
                    <a:pt x="738" y="921"/>
                    <a:pt x="738" y="921"/>
                    <a:pt x="738" y="921"/>
                  </a:cubicBezTo>
                  <a:cubicBezTo>
                    <a:pt x="738" y="921"/>
                    <a:pt x="739" y="921"/>
                    <a:pt x="739" y="921"/>
                  </a:cubicBezTo>
                  <a:cubicBezTo>
                    <a:pt x="744" y="921"/>
                    <a:pt x="750" y="921"/>
                    <a:pt x="756" y="921"/>
                  </a:cubicBezTo>
                  <a:cubicBezTo>
                    <a:pt x="1177" y="921"/>
                    <a:pt x="1431" y="726"/>
                    <a:pt x="1442" y="718"/>
                  </a:cubicBezTo>
                  <a:cubicBezTo>
                    <a:pt x="1459" y="705"/>
                    <a:pt x="1465" y="684"/>
                    <a:pt x="1458" y="664"/>
                  </a:cubicBezTo>
                  <a:cubicBezTo>
                    <a:pt x="1452" y="645"/>
                    <a:pt x="1434" y="632"/>
                    <a:pt x="1413" y="632"/>
                  </a:cubicBezTo>
                  <a:cubicBezTo>
                    <a:pt x="1085" y="632"/>
                    <a:pt x="1085" y="632"/>
                    <a:pt x="1085" y="632"/>
                  </a:cubicBezTo>
                  <a:cubicBezTo>
                    <a:pt x="1250" y="510"/>
                    <a:pt x="1451" y="500"/>
                    <a:pt x="1453" y="500"/>
                  </a:cubicBezTo>
                  <a:cubicBezTo>
                    <a:pt x="1472" y="499"/>
                    <a:pt x="1489" y="488"/>
                    <a:pt x="1496" y="470"/>
                  </a:cubicBezTo>
                  <a:cubicBezTo>
                    <a:pt x="1503" y="452"/>
                    <a:pt x="1499" y="432"/>
                    <a:pt x="1486" y="418"/>
                  </a:cubicBezTo>
                  <a:close/>
                </a:path>
              </a:pathLst>
            </a:custGeom>
            <a:grpFill/>
          </p:spPr>
          <p:txBody>
            <a:bodyPr wrap="square" lIns="0" tIns="0" rIns="0" bIns="0" rtlCol="0"/>
            <a:lstStyle/>
            <a:p>
              <a:endParaRPr lang="en-US" dirty="0">
                <a:solidFill>
                  <a:prstClr val="black"/>
                </a:solidFill>
              </a:endParaRPr>
            </a:p>
          </p:txBody>
        </p:sp>
        <p:sp>
          <p:nvSpPr>
            <p:cNvPr id="34" name="Freeform 9"/>
            <p:cNvSpPr>
              <a:spLocks noEditPoints="1"/>
            </p:cNvSpPr>
            <p:nvPr/>
          </p:nvSpPr>
          <p:spPr bwMode="gray">
            <a:xfrm>
              <a:off x="1731963" y="2493963"/>
              <a:ext cx="228600" cy="212725"/>
            </a:xfrm>
            <a:custGeom>
              <a:avLst/>
              <a:gdLst>
                <a:gd name="T0" fmla="*/ 184 w 246"/>
                <a:gd name="T1" fmla="*/ 114 h 227"/>
                <a:gd name="T2" fmla="*/ 123 w 246"/>
                <a:gd name="T3" fmla="*/ 170 h 227"/>
                <a:gd name="T4" fmla="*/ 62 w 246"/>
                <a:gd name="T5" fmla="*/ 114 h 227"/>
                <a:gd name="T6" fmla="*/ 123 w 246"/>
                <a:gd name="T7" fmla="*/ 57 h 227"/>
                <a:gd name="T8" fmla="*/ 184 w 246"/>
                <a:gd name="T9" fmla="*/ 114 h 227"/>
                <a:gd name="T10" fmla="*/ 123 w 246"/>
                <a:gd name="T11" fmla="*/ 0 h 227"/>
                <a:gd name="T12" fmla="*/ 0 w 246"/>
                <a:gd name="T13" fmla="*/ 114 h 227"/>
                <a:gd name="T14" fmla="*/ 123 w 246"/>
                <a:gd name="T15" fmla="*/ 227 h 227"/>
                <a:gd name="T16" fmla="*/ 246 w 246"/>
                <a:gd name="T17" fmla="*/ 114 h 227"/>
                <a:gd name="T18" fmla="*/ 123 w 246"/>
                <a:gd name="T1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27">
                  <a:moveTo>
                    <a:pt x="184" y="114"/>
                  </a:moveTo>
                  <a:cubicBezTo>
                    <a:pt x="184" y="145"/>
                    <a:pt x="156" y="170"/>
                    <a:pt x="123" y="170"/>
                  </a:cubicBezTo>
                  <a:cubicBezTo>
                    <a:pt x="89" y="170"/>
                    <a:pt x="62" y="145"/>
                    <a:pt x="62" y="114"/>
                  </a:cubicBezTo>
                  <a:cubicBezTo>
                    <a:pt x="62" y="82"/>
                    <a:pt x="89" y="57"/>
                    <a:pt x="123" y="57"/>
                  </a:cubicBezTo>
                  <a:cubicBezTo>
                    <a:pt x="156" y="57"/>
                    <a:pt x="184" y="82"/>
                    <a:pt x="184" y="114"/>
                  </a:cubicBezTo>
                  <a:close/>
                  <a:moveTo>
                    <a:pt x="123" y="0"/>
                  </a:moveTo>
                  <a:cubicBezTo>
                    <a:pt x="55" y="0"/>
                    <a:pt x="0" y="51"/>
                    <a:pt x="0" y="114"/>
                  </a:cubicBezTo>
                  <a:cubicBezTo>
                    <a:pt x="0" y="176"/>
                    <a:pt x="55" y="227"/>
                    <a:pt x="123" y="227"/>
                  </a:cubicBezTo>
                  <a:cubicBezTo>
                    <a:pt x="191" y="227"/>
                    <a:pt x="246" y="176"/>
                    <a:pt x="246" y="114"/>
                  </a:cubicBezTo>
                  <a:cubicBezTo>
                    <a:pt x="246" y="51"/>
                    <a:pt x="191" y="0"/>
                    <a:pt x="123" y="0"/>
                  </a:cubicBezTo>
                  <a:close/>
                </a:path>
              </a:pathLst>
            </a:custGeom>
            <a:grpFill/>
          </p:spPr>
          <p:txBody>
            <a:bodyPr wrap="square" lIns="0" tIns="0" rIns="0" bIns="0" rtlCol="0"/>
            <a:lstStyle/>
            <a:p>
              <a:endParaRPr lang="en-US" dirty="0">
                <a:solidFill>
                  <a:prstClr val="black"/>
                </a:solidFill>
              </a:endParaRPr>
            </a:p>
          </p:txBody>
        </p:sp>
      </p:grpSp>
      <p:sp>
        <p:nvSpPr>
          <p:cNvPr id="87" name="TextBox 86"/>
          <p:cNvSpPr txBox="1"/>
          <p:nvPr/>
        </p:nvSpPr>
        <p:spPr>
          <a:xfrm>
            <a:off x="9947467" y="1647890"/>
            <a:ext cx="652201" cy="307777"/>
          </a:xfrm>
          <a:prstGeom prst="rect">
            <a:avLst/>
          </a:prstGeom>
          <a:noFill/>
        </p:spPr>
        <p:txBody>
          <a:bodyPr wrap="square" rtlCol="0">
            <a:spAutoFit/>
          </a:bodyPr>
          <a:lstStyle/>
          <a:p>
            <a:r>
              <a:rPr lang="en-GB" sz="1400" b="1" dirty="0" smtClean="0">
                <a:solidFill>
                  <a:srgbClr val="003A70"/>
                </a:solidFill>
              </a:rPr>
              <a:t>13%</a:t>
            </a:r>
            <a:endParaRPr lang="en-GB" sz="1400" b="1" dirty="0">
              <a:solidFill>
                <a:srgbClr val="003A70"/>
              </a:solidFill>
            </a:endParaRPr>
          </a:p>
        </p:txBody>
      </p:sp>
      <p:sp>
        <p:nvSpPr>
          <p:cNvPr id="4" name="Rounded Rectangle 3"/>
          <p:cNvSpPr/>
          <p:nvPr/>
        </p:nvSpPr>
        <p:spPr>
          <a:xfrm>
            <a:off x="910361" y="5171092"/>
            <a:ext cx="1605018" cy="493411"/>
          </a:xfrm>
          <a:prstGeom prst="roundRect">
            <a:avLst>
              <a:gd name="adj" fmla="val 0"/>
            </a:avLst>
          </a:prstGeom>
          <a:solidFill>
            <a:srgbClr val="00AAE6"/>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sz="1400" b="1" dirty="0" smtClean="0">
                <a:solidFill>
                  <a:srgbClr val="FFFFFF"/>
                </a:solidFill>
              </a:rPr>
              <a:t>2018 revenues</a:t>
            </a:r>
            <a:endParaRPr lang="en-GB" sz="1400" b="1" dirty="0">
              <a:solidFill>
                <a:srgbClr val="FFFFFF"/>
              </a:solidFill>
            </a:endParaRPr>
          </a:p>
        </p:txBody>
      </p:sp>
      <p:sp>
        <p:nvSpPr>
          <p:cNvPr id="60" name="Rounded Rectangle 59"/>
          <p:cNvSpPr/>
          <p:nvPr/>
        </p:nvSpPr>
        <p:spPr>
          <a:xfrm>
            <a:off x="2565040" y="5171092"/>
            <a:ext cx="1605018" cy="493411"/>
          </a:xfrm>
          <a:prstGeom prst="roundRect">
            <a:avLst>
              <a:gd name="adj" fmla="val 0"/>
            </a:avLst>
          </a:prstGeom>
          <a:solidFill>
            <a:srgbClr val="00AAE6"/>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GB" sz="1400" b="1" dirty="0" smtClean="0">
                <a:solidFill>
                  <a:srgbClr val="FFFFFF"/>
                </a:solidFill>
              </a:rPr>
              <a:t>2018 EBIT margin</a:t>
            </a:r>
            <a:endParaRPr lang="en-GB" sz="1400" b="1" dirty="0">
              <a:solidFill>
                <a:srgbClr val="FFFFFF"/>
              </a:solidFill>
            </a:endParaRPr>
          </a:p>
        </p:txBody>
      </p:sp>
      <p:sp>
        <p:nvSpPr>
          <p:cNvPr id="5" name="TextBox 4"/>
          <p:cNvSpPr txBox="1"/>
          <p:nvPr/>
        </p:nvSpPr>
        <p:spPr>
          <a:xfrm>
            <a:off x="1118569" y="5727198"/>
            <a:ext cx="1154545" cy="307777"/>
          </a:xfrm>
          <a:prstGeom prst="rect">
            <a:avLst/>
          </a:prstGeom>
          <a:noFill/>
        </p:spPr>
        <p:txBody>
          <a:bodyPr wrap="square" rtlCol="0">
            <a:spAutoFit/>
          </a:bodyPr>
          <a:lstStyle/>
          <a:p>
            <a:pPr algn="ctr"/>
            <a:r>
              <a:rPr lang="en-GB" sz="1400" b="1" dirty="0" smtClean="0">
                <a:solidFill>
                  <a:srgbClr val="00AAE6"/>
                </a:solidFill>
              </a:rPr>
              <a:t>EUR 638m</a:t>
            </a:r>
            <a:endParaRPr lang="en-GB" sz="1400" b="1" dirty="0">
              <a:solidFill>
                <a:srgbClr val="00AAE6"/>
              </a:solidFill>
            </a:endParaRPr>
          </a:p>
        </p:txBody>
      </p:sp>
      <p:sp>
        <p:nvSpPr>
          <p:cNvPr id="61" name="TextBox 60"/>
          <p:cNvSpPr txBox="1"/>
          <p:nvPr/>
        </p:nvSpPr>
        <p:spPr>
          <a:xfrm>
            <a:off x="2926188" y="5727198"/>
            <a:ext cx="954169" cy="307777"/>
          </a:xfrm>
          <a:prstGeom prst="rect">
            <a:avLst/>
          </a:prstGeom>
          <a:noFill/>
        </p:spPr>
        <p:txBody>
          <a:bodyPr wrap="square" rtlCol="0">
            <a:spAutoFit/>
          </a:bodyPr>
          <a:lstStyle/>
          <a:p>
            <a:pPr algn="ctr"/>
            <a:r>
              <a:rPr lang="en-GB" sz="1400" b="1" dirty="0" smtClean="0">
                <a:solidFill>
                  <a:srgbClr val="00AAE6"/>
                </a:solidFill>
              </a:rPr>
              <a:t>18.4%</a:t>
            </a:r>
            <a:endParaRPr lang="en-GB" sz="1400" b="1" dirty="0">
              <a:solidFill>
                <a:srgbClr val="00AAE6"/>
              </a:solidFill>
            </a:endParaRPr>
          </a:p>
        </p:txBody>
      </p:sp>
      <p:sp>
        <p:nvSpPr>
          <p:cNvPr id="64" name="TextBox 63"/>
          <p:cNvSpPr txBox="1"/>
          <p:nvPr/>
        </p:nvSpPr>
        <p:spPr>
          <a:xfrm>
            <a:off x="805431" y="1829662"/>
            <a:ext cx="1691640" cy="338554"/>
          </a:xfrm>
          <a:prstGeom prst="rect">
            <a:avLst/>
          </a:prstGeom>
          <a:noFill/>
        </p:spPr>
        <p:txBody>
          <a:bodyPr wrap="square" rtlCol="0">
            <a:spAutoFit/>
          </a:bodyPr>
          <a:lstStyle/>
          <a:p>
            <a:r>
              <a:rPr lang="en-GB" sz="1600" b="1" dirty="0" smtClean="0">
                <a:solidFill>
                  <a:srgbClr val="00AAE6"/>
                </a:solidFill>
              </a:rPr>
              <a:t>POULTRY</a:t>
            </a:r>
            <a:endParaRPr lang="en-GB" sz="1600" b="1" dirty="0">
              <a:solidFill>
                <a:srgbClr val="00AAE6"/>
              </a:solidFill>
            </a:endParaRPr>
          </a:p>
        </p:txBody>
      </p:sp>
      <p:sp>
        <p:nvSpPr>
          <p:cNvPr id="28" name="Freeform 7"/>
          <p:cNvSpPr>
            <a:spLocks noChangeAspect="1"/>
          </p:cNvSpPr>
          <p:nvPr/>
        </p:nvSpPr>
        <p:spPr bwMode="gray">
          <a:xfrm>
            <a:off x="3016967" y="2280178"/>
            <a:ext cx="650690" cy="359399"/>
          </a:xfrm>
          <a:custGeom>
            <a:avLst/>
            <a:gdLst>
              <a:gd name="T0" fmla="*/ 580 w 1605"/>
              <a:gd name="T1" fmla="*/ 714 h 806"/>
              <a:gd name="T2" fmla="*/ 345 w 1605"/>
              <a:gd name="T3" fmla="*/ 680 h 806"/>
              <a:gd name="T4" fmla="*/ 120 w 1605"/>
              <a:gd name="T5" fmla="*/ 557 h 806"/>
              <a:gd name="T6" fmla="*/ 419 w 1605"/>
              <a:gd name="T7" fmla="*/ 321 h 806"/>
              <a:gd name="T8" fmla="*/ 958 w 1605"/>
              <a:gd name="T9" fmla="*/ 90 h 806"/>
              <a:gd name="T10" fmla="*/ 1224 w 1605"/>
              <a:gd name="T11" fmla="*/ 219 h 806"/>
              <a:gd name="T12" fmla="*/ 1214 w 1605"/>
              <a:gd name="T13" fmla="*/ 257 h 806"/>
              <a:gd name="T14" fmla="*/ 1015 w 1605"/>
              <a:gd name="T15" fmla="*/ 293 h 806"/>
              <a:gd name="T16" fmla="*/ 652 w 1605"/>
              <a:gd name="T17" fmla="*/ 387 h 806"/>
              <a:gd name="T18" fmla="*/ 809 w 1605"/>
              <a:gd name="T19" fmla="*/ 787 h 806"/>
              <a:gd name="T20" fmla="*/ 836 w 1605"/>
              <a:gd name="T21" fmla="*/ 793 h 806"/>
              <a:gd name="T22" fmla="*/ 1209 w 1605"/>
              <a:gd name="T23" fmla="*/ 793 h 806"/>
              <a:gd name="T24" fmla="*/ 1228 w 1605"/>
              <a:gd name="T25" fmla="*/ 790 h 806"/>
              <a:gd name="T26" fmla="*/ 1420 w 1605"/>
              <a:gd name="T27" fmla="*/ 343 h 806"/>
              <a:gd name="T28" fmla="*/ 1381 w 1605"/>
              <a:gd name="T29" fmla="*/ 331 h 806"/>
              <a:gd name="T30" fmla="*/ 1201 w 1605"/>
              <a:gd name="T31" fmla="*/ 479 h 806"/>
              <a:gd name="T32" fmla="*/ 1080 w 1605"/>
              <a:gd name="T33" fmla="*/ 579 h 806"/>
              <a:gd name="T34" fmla="*/ 1240 w 1605"/>
              <a:gd name="T35" fmla="*/ 546 h 806"/>
              <a:gd name="T36" fmla="*/ 1367 w 1605"/>
              <a:gd name="T37" fmla="*/ 441 h 806"/>
              <a:gd name="T38" fmla="*/ 1139 w 1605"/>
              <a:gd name="T39" fmla="*/ 728 h 806"/>
              <a:gd name="T40" fmla="*/ 703 w 1605"/>
              <a:gd name="T41" fmla="*/ 525 h 806"/>
              <a:gd name="T42" fmla="*/ 1080 w 1605"/>
              <a:gd name="T43" fmla="*/ 350 h 806"/>
              <a:gd name="T44" fmla="*/ 1406 w 1605"/>
              <a:gd name="T45" fmla="*/ 219 h 806"/>
              <a:gd name="T46" fmla="*/ 1504 w 1605"/>
              <a:gd name="T47" fmla="*/ 273 h 806"/>
              <a:gd name="T48" fmla="*/ 1591 w 1605"/>
              <a:gd name="T49" fmla="*/ 238 h 806"/>
              <a:gd name="T50" fmla="*/ 1325 w 1605"/>
              <a:gd name="T51" fmla="*/ 197 h 806"/>
              <a:gd name="T52" fmla="*/ 932 w 1605"/>
              <a:gd name="T53" fmla="*/ 0 h 806"/>
              <a:gd name="T54" fmla="*/ 275 w 1605"/>
              <a:gd name="T55" fmla="*/ 317 h 806"/>
              <a:gd name="T56" fmla="*/ 69 w 1605"/>
              <a:gd name="T57" fmla="*/ 446 h 806"/>
              <a:gd name="T58" fmla="*/ 45 w 1605"/>
              <a:gd name="T59" fmla="*/ 653 h 806"/>
              <a:gd name="T60" fmla="*/ 652 w 1605"/>
              <a:gd name="T61" fmla="*/ 793 h 806"/>
              <a:gd name="T62" fmla="*/ 580 w 1605"/>
              <a:gd name="T63" fmla="*/ 71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5" h="806">
                <a:moveTo>
                  <a:pt x="580" y="714"/>
                </a:moveTo>
                <a:cubicBezTo>
                  <a:pt x="580" y="714"/>
                  <a:pt x="458" y="708"/>
                  <a:pt x="345" y="680"/>
                </a:cubicBezTo>
                <a:cubicBezTo>
                  <a:pt x="231" y="651"/>
                  <a:pt x="120" y="632"/>
                  <a:pt x="120" y="557"/>
                </a:cubicBezTo>
                <a:cubicBezTo>
                  <a:pt x="120" y="483"/>
                  <a:pt x="329" y="411"/>
                  <a:pt x="419" y="321"/>
                </a:cubicBezTo>
                <a:cubicBezTo>
                  <a:pt x="508" y="232"/>
                  <a:pt x="749" y="94"/>
                  <a:pt x="958" y="90"/>
                </a:cubicBezTo>
                <a:cubicBezTo>
                  <a:pt x="1116" y="87"/>
                  <a:pt x="1195" y="175"/>
                  <a:pt x="1224" y="219"/>
                </a:cubicBezTo>
                <a:cubicBezTo>
                  <a:pt x="1233" y="232"/>
                  <a:pt x="1228" y="250"/>
                  <a:pt x="1214" y="257"/>
                </a:cubicBezTo>
                <a:cubicBezTo>
                  <a:pt x="1182" y="274"/>
                  <a:pt x="1117" y="297"/>
                  <a:pt x="1015" y="293"/>
                </a:cubicBezTo>
                <a:cubicBezTo>
                  <a:pt x="1015" y="293"/>
                  <a:pt x="738" y="278"/>
                  <a:pt x="652" y="387"/>
                </a:cubicBezTo>
                <a:cubicBezTo>
                  <a:pt x="569" y="494"/>
                  <a:pt x="576" y="685"/>
                  <a:pt x="809" y="787"/>
                </a:cubicBezTo>
                <a:cubicBezTo>
                  <a:pt x="818" y="791"/>
                  <a:pt x="827" y="793"/>
                  <a:pt x="836" y="793"/>
                </a:cubicBezTo>
                <a:cubicBezTo>
                  <a:pt x="1209" y="793"/>
                  <a:pt x="1209" y="793"/>
                  <a:pt x="1209" y="793"/>
                </a:cubicBezTo>
                <a:cubicBezTo>
                  <a:pt x="1215" y="793"/>
                  <a:pt x="1222" y="792"/>
                  <a:pt x="1228" y="790"/>
                </a:cubicBezTo>
                <a:cubicBezTo>
                  <a:pt x="1289" y="770"/>
                  <a:pt x="1605" y="647"/>
                  <a:pt x="1420" y="343"/>
                </a:cubicBezTo>
                <a:cubicBezTo>
                  <a:pt x="1412" y="330"/>
                  <a:pt x="1395" y="325"/>
                  <a:pt x="1381" y="331"/>
                </a:cubicBezTo>
                <a:cubicBezTo>
                  <a:pt x="1333" y="352"/>
                  <a:pt x="1229" y="404"/>
                  <a:pt x="1201" y="479"/>
                </a:cubicBezTo>
                <a:cubicBezTo>
                  <a:pt x="1163" y="577"/>
                  <a:pt x="1080" y="579"/>
                  <a:pt x="1080" y="579"/>
                </a:cubicBezTo>
                <a:cubicBezTo>
                  <a:pt x="1080" y="579"/>
                  <a:pt x="1148" y="660"/>
                  <a:pt x="1240" y="546"/>
                </a:cubicBezTo>
                <a:cubicBezTo>
                  <a:pt x="1332" y="433"/>
                  <a:pt x="1312" y="448"/>
                  <a:pt x="1367" y="441"/>
                </a:cubicBezTo>
                <a:cubicBezTo>
                  <a:pt x="1421" y="435"/>
                  <a:pt x="1436" y="693"/>
                  <a:pt x="1139" y="728"/>
                </a:cubicBezTo>
                <a:cubicBezTo>
                  <a:pt x="833" y="764"/>
                  <a:pt x="703" y="688"/>
                  <a:pt x="703" y="525"/>
                </a:cubicBezTo>
                <a:cubicBezTo>
                  <a:pt x="703" y="361"/>
                  <a:pt x="932" y="354"/>
                  <a:pt x="1080" y="350"/>
                </a:cubicBezTo>
                <a:cubicBezTo>
                  <a:pt x="1229" y="345"/>
                  <a:pt x="1369" y="252"/>
                  <a:pt x="1406" y="219"/>
                </a:cubicBezTo>
                <a:cubicBezTo>
                  <a:pt x="1443" y="186"/>
                  <a:pt x="1552" y="190"/>
                  <a:pt x="1504" y="273"/>
                </a:cubicBezTo>
                <a:cubicBezTo>
                  <a:pt x="1456" y="356"/>
                  <a:pt x="1591" y="300"/>
                  <a:pt x="1591" y="238"/>
                </a:cubicBezTo>
                <a:cubicBezTo>
                  <a:pt x="1591" y="177"/>
                  <a:pt x="1504" y="75"/>
                  <a:pt x="1325" y="197"/>
                </a:cubicBezTo>
                <a:cubicBezTo>
                  <a:pt x="1325" y="197"/>
                  <a:pt x="1240" y="0"/>
                  <a:pt x="932" y="0"/>
                </a:cubicBezTo>
                <a:cubicBezTo>
                  <a:pt x="602" y="9"/>
                  <a:pt x="312" y="297"/>
                  <a:pt x="275" y="317"/>
                </a:cubicBezTo>
                <a:cubicBezTo>
                  <a:pt x="238" y="337"/>
                  <a:pt x="113" y="415"/>
                  <a:pt x="69" y="446"/>
                </a:cubicBezTo>
                <a:cubicBezTo>
                  <a:pt x="26" y="476"/>
                  <a:pt x="0" y="573"/>
                  <a:pt x="45" y="653"/>
                </a:cubicBezTo>
                <a:cubicBezTo>
                  <a:pt x="91" y="734"/>
                  <a:pt x="436" y="806"/>
                  <a:pt x="652" y="793"/>
                </a:cubicBezTo>
                <a:lnTo>
                  <a:pt x="580" y="714"/>
                </a:lnTo>
                <a:close/>
              </a:path>
            </a:pathLst>
          </a:custGeom>
          <a:solidFill>
            <a:srgbClr val="00AAE6"/>
          </a:solidFill>
        </p:spPr>
        <p:txBody>
          <a:bodyPr wrap="square" lIns="0" tIns="0" rIns="0" bIns="0" rtlCol="0"/>
          <a:lstStyle/>
          <a:p>
            <a:endParaRPr lang="en-US" dirty="0">
              <a:solidFill>
                <a:srgbClr val="00AAE6"/>
              </a:solidFill>
            </a:endParaRPr>
          </a:p>
        </p:txBody>
      </p:sp>
      <p:sp>
        <p:nvSpPr>
          <p:cNvPr id="85" name="TextBox 84"/>
          <p:cNvSpPr txBox="1"/>
          <p:nvPr/>
        </p:nvSpPr>
        <p:spPr>
          <a:xfrm>
            <a:off x="3690991" y="1735350"/>
            <a:ext cx="652201" cy="307777"/>
          </a:xfrm>
          <a:prstGeom prst="rect">
            <a:avLst/>
          </a:prstGeom>
          <a:noFill/>
        </p:spPr>
        <p:txBody>
          <a:bodyPr wrap="square" rtlCol="0">
            <a:spAutoFit/>
          </a:bodyPr>
          <a:lstStyle/>
          <a:p>
            <a:r>
              <a:rPr lang="en-GB" sz="1400" b="1" dirty="0" smtClean="0">
                <a:solidFill>
                  <a:srgbClr val="00AAE6"/>
                </a:solidFill>
              </a:rPr>
              <a:t>53%</a:t>
            </a:r>
            <a:endParaRPr lang="en-GB" sz="1400" b="1" dirty="0">
              <a:solidFill>
                <a:srgbClr val="00AAE6"/>
              </a:solidFill>
            </a:endParaRPr>
          </a:p>
        </p:txBody>
      </p:sp>
      <p:sp>
        <p:nvSpPr>
          <p:cNvPr id="75" name="TextBox 74"/>
          <p:cNvSpPr txBox="1"/>
          <p:nvPr/>
        </p:nvSpPr>
        <p:spPr>
          <a:xfrm>
            <a:off x="2169126" y="1664230"/>
            <a:ext cx="1178705" cy="400110"/>
          </a:xfrm>
          <a:prstGeom prst="rect">
            <a:avLst/>
          </a:prstGeom>
          <a:noFill/>
        </p:spPr>
        <p:txBody>
          <a:bodyPr wrap="square" rtlCol="0">
            <a:spAutoFit/>
          </a:bodyPr>
          <a:lstStyle/>
          <a:p>
            <a:r>
              <a:rPr lang="en-GB" sz="1000" dirty="0" smtClean="0">
                <a:solidFill>
                  <a:srgbClr val="00AAE6"/>
                </a:solidFill>
              </a:rPr>
              <a:t>% of 2018 revenues:</a:t>
            </a:r>
            <a:endParaRPr lang="en-GB" sz="1000" dirty="0">
              <a:solidFill>
                <a:srgbClr val="00AAE6"/>
              </a:solidFill>
            </a:endParaRPr>
          </a:p>
        </p:txBody>
      </p:sp>
      <p:sp>
        <p:nvSpPr>
          <p:cNvPr id="82" name="TextBox 81"/>
          <p:cNvSpPr txBox="1"/>
          <p:nvPr/>
        </p:nvSpPr>
        <p:spPr>
          <a:xfrm>
            <a:off x="5754829" y="1664230"/>
            <a:ext cx="1178705" cy="400110"/>
          </a:xfrm>
          <a:prstGeom prst="rect">
            <a:avLst/>
          </a:prstGeom>
          <a:noFill/>
        </p:spPr>
        <p:txBody>
          <a:bodyPr wrap="square" rtlCol="0">
            <a:spAutoFit/>
          </a:bodyPr>
          <a:lstStyle/>
          <a:p>
            <a:r>
              <a:rPr lang="en-GB" sz="1000" dirty="0" smtClean="0">
                <a:solidFill>
                  <a:srgbClr val="808B94"/>
                </a:solidFill>
              </a:rPr>
              <a:t>% of 2018 revenues:</a:t>
            </a:r>
            <a:endParaRPr lang="en-GB" sz="1000" dirty="0">
              <a:solidFill>
                <a:srgbClr val="808B94"/>
              </a:solidFill>
            </a:endParaRPr>
          </a:p>
        </p:txBody>
      </p:sp>
      <p:sp>
        <p:nvSpPr>
          <p:cNvPr id="88" name="TextBox 87"/>
          <p:cNvSpPr txBox="1"/>
          <p:nvPr/>
        </p:nvSpPr>
        <p:spPr>
          <a:xfrm>
            <a:off x="9143617" y="1664230"/>
            <a:ext cx="1178705" cy="400110"/>
          </a:xfrm>
          <a:prstGeom prst="rect">
            <a:avLst/>
          </a:prstGeom>
          <a:noFill/>
        </p:spPr>
        <p:txBody>
          <a:bodyPr wrap="square" rtlCol="0">
            <a:spAutoFit/>
          </a:bodyPr>
          <a:lstStyle/>
          <a:p>
            <a:r>
              <a:rPr lang="en-GB" sz="1000" dirty="0" smtClean="0">
                <a:solidFill>
                  <a:srgbClr val="003A70"/>
                </a:solidFill>
              </a:rPr>
              <a:t>% of 2018 revenues:</a:t>
            </a:r>
            <a:endParaRPr lang="en-GB" sz="1000" dirty="0">
              <a:solidFill>
                <a:srgbClr val="003A70"/>
              </a:solidFill>
            </a:endParaRPr>
          </a:p>
        </p:txBody>
      </p:sp>
      <p:sp>
        <p:nvSpPr>
          <p:cNvPr id="93" name="Rounded Rectangle 92"/>
          <p:cNvSpPr/>
          <p:nvPr/>
        </p:nvSpPr>
        <p:spPr>
          <a:xfrm>
            <a:off x="910360" y="3288972"/>
            <a:ext cx="3259697" cy="1835478"/>
          </a:xfrm>
          <a:prstGeom prst="roundRect">
            <a:avLst>
              <a:gd name="adj" fmla="val 0"/>
            </a:avLst>
          </a:prstGeom>
          <a:solidFill>
            <a:srgbClr val="00AAE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285750" indent="-285750">
              <a:spcBef>
                <a:spcPts val="200"/>
              </a:spcBef>
              <a:spcAft>
                <a:spcPts val="200"/>
              </a:spcAft>
              <a:buFont typeface="Arial" panose="020B0604020202020204" pitchFamily="34" charset="0"/>
              <a:buChar char="•"/>
            </a:pPr>
            <a:r>
              <a:rPr lang="en-GB" sz="1200" dirty="0" smtClean="0">
                <a:solidFill>
                  <a:srgbClr val="FFFFFF"/>
                </a:solidFill>
              </a:rPr>
              <a:t>Most </a:t>
            </a:r>
            <a:r>
              <a:rPr lang="en-GB" sz="1200" dirty="0">
                <a:solidFill>
                  <a:srgbClr val="FFFFFF"/>
                </a:solidFill>
              </a:rPr>
              <a:t>advanced industry </a:t>
            </a:r>
            <a:r>
              <a:rPr lang="en-GB" sz="1200" dirty="0" smtClean="0">
                <a:solidFill>
                  <a:srgbClr val="FFFFFF"/>
                </a:solidFill>
              </a:rPr>
              <a:t>within Marel</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Full-line offering on a </a:t>
            </a:r>
            <a:r>
              <a:rPr lang="en-GB" sz="1200" dirty="0" smtClean="0">
                <a:solidFill>
                  <a:srgbClr val="FFFFFF"/>
                </a:solidFill>
              </a:rPr>
              <a:t>standardised and modular basis</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With </a:t>
            </a:r>
            <a:r>
              <a:rPr lang="en-GB" sz="1200" dirty="0" smtClean="0">
                <a:solidFill>
                  <a:srgbClr val="FFFFFF"/>
                </a:solidFill>
              </a:rPr>
              <a:t>the </a:t>
            </a:r>
            <a:r>
              <a:rPr lang="en-GB" sz="1200" dirty="0">
                <a:solidFill>
                  <a:srgbClr val="FFFFFF"/>
                </a:solidFill>
              </a:rPr>
              <a:t>most complete product </a:t>
            </a:r>
            <a:r>
              <a:rPr lang="en-GB" sz="1200" dirty="0" smtClean="0">
                <a:solidFill>
                  <a:srgbClr val="FFFFFF"/>
                </a:solidFill>
              </a:rPr>
              <a:t>range and one of the </a:t>
            </a:r>
            <a:r>
              <a:rPr lang="en-GB" sz="1200" dirty="0">
                <a:solidFill>
                  <a:srgbClr val="FFFFFF"/>
                </a:solidFill>
              </a:rPr>
              <a:t>largest installed </a:t>
            </a:r>
            <a:r>
              <a:rPr lang="en-GB" sz="1200" dirty="0" smtClean="0">
                <a:solidFill>
                  <a:srgbClr val="FFFFFF"/>
                </a:solidFill>
              </a:rPr>
              <a:t>bases world-wide, competitive </a:t>
            </a:r>
            <a:r>
              <a:rPr lang="en-GB" sz="1200" dirty="0">
                <a:solidFill>
                  <a:srgbClr val="FFFFFF"/>
                </a:solidFill>
              </a:rPr>
              <a:t>position remains </a:t>
            </a:r>
            <a:r>
              <a:rPr lang="en-GB" sz="1200" dirty="0" smtClean="0">
                <a:solidFill>
                  <a:srgbClr val="FFFFFF"/>
                </a:solidFill>
              </a:rPr>
              <a:t>strong</a:t>
            </a:r>
            <a:endParaRPr lang="en-GB" sz="1200" dirty="0">
              <a:solidFill>
                <a:srgbClr val="FFFFFF"/>
              </a:solidFill>
            </a:endParaRPr>
          </a:p>
        </p:txBody>
      </p:sp>
      <p:sp>
        <p:nvSpPr>
          <p:cNvPr id="94" name="Rounded Rectangle 93"/>
          <p:cNvSpPr/>
          <p:nvPr/>
        </p:nvSpPr>
        <p:spPr>
          <a:xfrm>
            <a:off x="4656651" y="3288972"/>
            <a:ext cx="3259697" cy="1835478"/>
          </a:xfrm>
          <a:prstGeom prst="roundRect">
            <a:avLst>
              <a:gd name="adj" fmla="val 0"/>
            </a:avLst>
          </a:prstGeom>
          <a:solidFill>
            <a:srgbClr val="808B94"/>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285750" indent="-285750">
              <a:spcBef>
                <a:spcPts val="200"/>
              </a:spcBef>
              <a:spcAft>
                <a:spcPts val="200"/>
              </a:spcAft>
              <a:buFont typeface="Arial" panose="020B0604020202020204" pitchFamily="34" charset="0"/>
              <a:buChar char="•"/>
            </a:pPr>
            <a:r>
              <a:rPr lang="en-GB" sz="1200" dirty="0">
                <a:solidFill>
                  <a:srgbClr val="FFFFFF"/>
                </a:solidFill>
              </a:rPr>
              <a:t>Full-line product offering </a:t>
            </a:r>
            <a:r>
              <a:rPr lang="en-GB" sz="1200" dirty="0" smtClean="0">
                <a:solidFill>
                  <a:srgbClr val="FFFFFF"/>
                </a:solidFill>
              </a:rPr>
              <a:t>following acquisitions </a:t>
            </a:r>
            <a:r>
              <a:rPr lang="en-GB" sz="1200" dirty="0">
                <a:solidFill>
                  <a:srgbClr val="FFFFFF"/>
                </a:solidFill>
              </a:rPr>
              <a:t>of MPS, Sulmaq and </a:t>
            </a:r>
            <a:r>
              <a:rPr lang="en-GB" sz="1200" dirty="0" smtClean="0">
                <a:solidFill>
                  <a:srgbClr val="FFFFFF"/>
                </a:solidFill>
              </a:rPr>
              <a:t>MAJA</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Focus going forward on </a:t>
            </a:r>
            <a:r>
              <a:rPr lang="en-GB" sz="1200" dirty="0" smtClean="0">
                <a:solidFill>
                  <a:srgbClr val="FFFFFF"/>
                </a:solidFill>
              </a:rPr>
              <a:t>increased standardisation </a:t>
            </a:r>
            <a:r>
              <a:rPr lang="en-GB" sz="1200" dirty="0">
                <a:solidFill>
                  <a:srgbClr val="FFFFFF"/>
                </a:solidFill>
              </a:rPr>
              <a:t>and </a:t>
            </a:r>
            <a:r>
              <a:rPr lang="en-GB" sz="1200" dirty="0" smtClean="0">
                <a:solidFill>
                  <a:srgbClr val="FFFFFF"/>
                </a:solidFill>
              </a:rPr>
              <a:t>modularisation</a:t>
            </a:r>
            <a:r>
              <a:rPr lang="en-GB" sz="1200" dirty="0">
                <a:solidFill>
                  <a:srgbClr val="FFFFFF"/>
                </a:solidFill>
              </a:rPr>
              <a:t>, </a:t>
            </a:r>
            <a:r>
              <a:rPr lang="en-GB" sz="1200" dirty="0" smtClean="0">
                <a:solidFill>
                  <a:srgbClr val="FFFFFF"/>
                </a:solidFill>
              </a:rPr>
              <a:t>as well </a:t>
            </a:r>
            <a:r>
              <a:rPr lang="en-GB" sz="1200" dirty="0">
                <a:solidFill>
                  <a:srgbClr val="FFFFFF"/>
                </a:solidFill>
              </a:rPr>
              <a:t>as upselling and </a:t>
            </a:r>
            <a:r>
              <a:rPr lang="en-GB" sz="1200" dirty="0" smtClean="0">
                <a:solidFill>
                  <a:srgbClr val="FFFFFF"/>
                </a:solidFill>
              </a:rPr>
              <a:t>cross-selling</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Management is targeting medium </a:t>
            </a:r>
            <a:r>
              <a:rPr lang="en-GB" sz="1200" dirty="0" smtClean="0">
                <a:solidFill>
                  <a:srgbClr val="FFFFFF"/>
                </a:solidFill>
              </a:rPr>
              <a:t>and long-term </a:t>
            </a:r>
            <a:r>
              <a:rPr lang="en-GB" sz="1200" dirty="0">
                <a:solidFill>
                  <a:srgbClr val="FFFFFF"/>
                </a:solidFill>
              </a:rPr>
              <a:t>EBIT margin expansion </a:t>
            </a:r>
            <a:r>
              <a:rPr lang="en-GB" sz="1200" dirty="0" smtClean="0">
                <a:solidFill>
                  <a:srgbClr val="FFFFFF"/>
                </a:solidFill>
              </a:rPr>
              <a:t>for Marel Meat</a:t>
            </a:r>
            <a:endParaRPr lang="en-GB" sz="1200" dirty="0">
              <a:solidFill>
                <a:srgbClr val="FFFFFF"/>
              </a:solidFill>
            </a:endParaRPr>
          </a:p>
        </p:txBody>
      </p:sp>
      <p:sp>
        <p:nvSpPr>
          <p:cNvPr id="95" name="Rounded Rectangle 94"/>
          <p:cNvSpPr/>
          <p:nvPr/>
        </p:nvSpPr>
        <p:spPr>
          <a:xfrm>
            <a:off x="8365501" y="3288972"/>
            <a:ext cx="3259697" cy="1835478"/>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285750" indent="-285750">
              <a:spcBef>
                <a:spcPts val="200"/>
              </a:spcBef>
              <a:spcAft>
                <a:spcPts val="200"/>
              </a:spcAft>
              <a:buFont typeface="Arial" panose="020B0604020202020204" pitchFamily="34" charset="0"/>
              <a:buChar char="•"/>
            </a:pPr>
            <a:r>
              <a:rPr lang="en-GB" sz="1200" dirty="0">
                <a:solidFill>
                  <a:srgbClr val="FFFFFF"/>
                </a:solidFill>
              </a:rPr>
              <a:t>Focus on full-line offering for </a:t>
            </a:r>
            <a:r>
              <a:rPr lang="en-GB" sz="1200" dirty="0" smtClean="0">
                <a:solidFill>
                  <a:srgbClr val="FFFFFF"/>
                </a:solidFill>
              </a:rPr>
              <a:t>wild whitefish</a:t>
            </a:r>
            <a:r>
              <a:rPr lang="en-GB" sz="1200" dirty="0">
                <a:solidFill>
                  <a:srgbClr val="FFFFFF"/>
                </a:solidFill>
              </a:rPr>
              <a:t>, farmed salmon </a:t>
            </a:r>
            <a:r>
              <a:rPr lang="en-GB" sz="1200" dirty="0" smtClean="0">
                <a:solidFill>
                  <a:srgbClr val="FFFFFF"/>
                </a:solidFill>
              </a:rPr>
              <a:t>and farmed whitefish</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Aim to fill certain primary </a:t>
            </a:r>
            <a:r>
              <a:rPr lang="en-GB" sz="1200" dirty="0" smtClean="0">
                <a:solidFill>
                  <a:srgbClr val="FFFFFF"/>
                </a:solidFill>
              </a:rPr>
              <a:t>processing applications </a:t>
            </a:r>
            <a:r>
              <a:rPr lang="en-GB" sz="1200" dirty="0">
                <a:solidFill>
                  <a:srgbClr val="FFFFFF"/>
                </a:solidFill>
              </a:rPr>
              <a:t>with innovation </a:t>
            </a:r>
            <a:r>
              <a:rPr lang="en-GB" sz="1200" dirty="0" smtClean="0">
                <a:solidFill>
                  <a:srgbClr val="FFFFFF"/>
                </a:solidFill>
              </a:rPr>
              <a:t>and / or M&amp;A</a:t>
            </a:r>
            <a:endParaRPr lang="en-GB" sz="1200" dirty="0">
              <a:solidFill>
                <a:srgbClr val="FFFFFF"/>
              </a:solidFill>
            </a:endParaRPr>
          </a:p>
          <a:p>
            <a:pPr marL="285750" indent="-285750">
              <a:spcBef>
                <a:spcPts val="200"/>
              </a:spcBef>
              <a:spcAft>
                <a:spcPts val="200"/>
              </a:spcAft>
              <a:buFont typeface="Arial" panose="020B0604020202020204" pitchFamily="34" charset="0"/>
              <a:buChar char="•"/>
            </a:pPr>
            <a:r>
              <a:rPr lang="en-GB" sz="1200" dirty="0">
                <a:solidFill>
                  <a:srgbClr val="FFFFFF"/>
                </a:solidFill>
              </a:rPr>
              <a:t>Management is targeting medium </a:t>
            </a:r>
            <a:r>
              <a:rPr lang="en-GB" sz="1200" dirty="0" smtClean="0">
                <a:solidFill>
                  <a:srgbClr val="FFFFFF"/>
                </a:solidFill>
              </a:rPr>
              <a:t>and long-term </a:t>
            </a:r>
            <a:r>
              <a:rPr lang="en-GB" sz="1200" dirty="0">
                <a:solidFill>
                  <a:srgbClr val="FFFFFF"/>
                </a:solidFill>
              </a:rPr>
              <a:t>EBIT margin expansion </a:t>
            </a:r>
            <a:r>
              <a:rPr lang="en-GB" sz="1200" dirty="0" smtClean="0">
                <a:solidFill>
                  <a:srgbClr val="FFFFFF"/>
                </a:solidFill>
              </a:rPr>
              <a:t>for Marel Fish</a:t>
            </a:r>
            <a:endParaRPr lang="en-GB" sz="1200" dirty="0">
              <a:solidFill>
                <a:srgbClr val="FFFFFF"/>
              </a:solidFill>
            </a:endParaRPr>
          </a:p>
        </p:txBody>
      </p:sp>
    </p:spTree>
    <p:custDataLst>
      <p:tags r:id="rId1"/>
    </p:custDataLst>
    <p:extLst>
      <p:ext uri="{BB962C8B-B14F-4D97-AF65-F5344CB8AC3E}">
        <p14:creationId xmlns:p14="http://schemas.microsoft.com/office/powerpoint/2010/main" val="2609203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p:txBody>
          <a:bodyPr/>
          <a:lstStyle/>
          <a:p>
            <a:pPr marL="228600" indent="-228600">
              <a:spcBef>
                <a:spcPts val="1000"/>
              </a:spcBef>
            </a:pPr>
            <a:r>
              <a:rPr lang="en-GB" sz="1300" dirty="0"/>
              <a:t>Large, diversified global customer base comprised of the </a:t>
            </a:r>
            <a:r>
              <a:rPr lang="en-GB" sz="1300" dirty="0" smtClean="0"/>
              <a:t>world’s </a:t>
            </a:r>
            <a:r>
              <a:rPr lang="en-GB" sz="1300" dirty="0"/>
              <a:t>leading poultry, meat and fish processors</a:t>
            </a:r>
          </a:p>
          <a:p>
            <a:pPr marL="228600" indent="-228600">
              <a:spcBef>
                <a:spcPts val="1000"/>
              </a:spcBef>
            </a:pPr>
            <a:r>
              <a:rPr lang="en-GB" sz="1300" dirty="0"/>
              <a:t>Customer base ranging from large international leaders to local processors</a:t>
            </a:r>
          </a:p>
          <a:p>
            <a:pPr marL="228600" indent="-228600">
              <a:spcBef>
                <a:spcPts val="1000"/>
              </a:spcBef>
            </a:pPr>
            <a:r>
              <a:rPr lang="en-GB" sz="1300" dirty="0"/>
              <a:t>Top 10 customers in 2018 account for less than 20% of total </a:t>
            </a:r>
            <a:r>
              <a:rPr lang="en-GB" sz="1300" dirty="0" smtClean="0"/>
              <a:t>revenues </a:t>
            </a:r>
            <a:r>
              <a:rPr lang="en-GB" sz="1300" dirty="0"/>
              <a:t>with the single largest customer accounting for less than 5% </a:t>
            </a:r>
          </a:p>
          <a:p>
            <a:pPr marL="228600" indent="-228600">
              <a:spcBef>
                <a:spcPts val="1000"/>
              </a:spcBef>
            </a:pPr>
            <a:r>
              <a:rPr lang="en-GB" sz="1300" dirty="0"/>
              <a:t>Active customer accounts in over </a:t>
            </a:r>
            <a:r>
              <a:rPr lang="en-GB" sz="1300" dirty="0" smtClean="0"/>
              <a:t>140 </a:t>
            </a:r>
            <a:r>
              <a:rPr lang="en-GB" sz="1300" dirty="0"/>
              <a:t>countries </a:t>
            </a:r>
            <a:r>
              <a:rPr lang="en-GB" sz="1300" dirty="0" smtClean="0"/>
              <a:t>world-wide</a:t>
            </a:r>
            <a:endParaRPr lang="en-GB" sz="1300" dirty="0"/>
          </a:p>
          <a:p>
            <a:pPr marL="228600" indent="-228600">
              <a:spcBef>
                <a:spcPts val="1000"/>
              </a:spcBef>
            </a:pPr>
            <a:r>
              <a:rPr lang="en-GB" sz="1300" dirty="0"/>
              <a:t>Strong customer retention – list of top customers is fairly consistent between </a:t>
            </a:r>
            <a:r>
              <a:rPr lang="en-GB" sz="1300" dirty="0" smtClean="0"/>
              <a:t>years</a:t>
            </a:r>
            <a:endParaRPr lang="en-US" sz="1300" dirty="0"/>
          </a:p>
        </p:txBody>
      </p:sp>
      <p:sp>
        <p:nvSpPr>
          <p:cNvPr id="4" name="Title 3"/>
          <p:cNvSpPr>
            <a:spLocks noGrp="1"/>
          </p:cNvSpPr>
          <p:nvPr>
            <p:ph type="title"/>
          </p:nvPr>
        </p:nvSpPr>
        <p:spPr bwMode="gray"/>
        <p:txBody>
          <a:bodyPr>
            <a:normAutofit/>
          </a:bodyPr>
          <a:lstStyle/>
          <a:p>
            <a:r>
              <a:rPr lang="en-US" dirty="0" smtClean="0"/>
              <a:t>LARGE AND DIVERSIFIED GLOBAL CUSTOMER BASE</a:t>
            </a:r>
            <a:endParaRPr lang="en-US" dirty="0"/>
          </a:p>
        </p:txBody>
      </p:sp>
      <p:sp>
        <p:nvSpPr>
          <p:cNvPr id="8" name="Text Placeholder 7"/>
          <p:cNvSpPr>
            <a:spLocks noGrp="1"/>
          </p:cNvSpPr>
          <p:nvPr>
            <p:ph type="body" sz="quarter" idx="11"/>
          </p:nvPr>
        </p:nvSpPr>
        <p:spPr>
          <a:xfrm>
            <a:off x="666272" y="974579"/>
            <a:ext cx="9156125" cy="580438"/>
          </a:xfrm>
        </p:spPr>
        <p:txBody>
          <a:bodyPr/>
          <a:lstStyle/>
          <a:p>
            <a:r>
              <a:rPr lang="en-GB" dirty="0"/>
              <a:t>Marel’s strong brand and unique product offering cater to its loyal blue-chip customer base</a:t>
            </a:r>
            <a:endParaRPr lang="en-US" dirty="0"/>
          </a:p>
        </p:txBody>
      </p:sp>
      <p:sp>
        <p:nvSpPr>
          <p:cNvPr id="47" name="object 14"/>
          <p:cNvSpPr txBox="1"/>
          <p:nvPr/>
        </p:nvSpPr>
        <p:spPr bwMode="gray">
          <a:xfrm>
            <a:off x="3567254" y="1851040"/>
            <a:ext cx="8167546" cy="334814"/>
          </a:xfrm>
          <a:prstGeom prst="rect">
            <a:avLst/>
          </a:prstGeom>
          <a:solidFill>
            <a:schemeClr val="accent1"/>
          </a:solidFill>
          <a:ln>
            <a:noFill/>
          </a:ln>
        </p:spPr>
        <p:txBody>
          <a:bodyPr vert="horz" wrap="square" lIns="0" tIns="0" rIns="0" bIns="0" rtlCol="0" anchor="ctr">
            <a:noAutofit/>
          </a:bodyPr>
          <a:lstStyle/>
          <a:p>
            <a:pPr marL="552450" marR="0" lvl="0" indent="0" algn="ctr" defTabSz="914400" rtl="0" eaLnBrk="1" fontAlgn="auto" latinLnBrk="0" hangingPunct="1">
              <a:lnSpc>
                <a:spcPct val="100000"/>
              </a:lnSpc>
              <a:spcBef>
                <a:spcPts val="509"/>
              </a:spcBef>
              <a:spcAft>
                <a:spcPts val="0"/>
              </a:spcAft>
              <a:buClrTx/>
              <a:buSzTx/>
              <a:buFontTx/>
              <a:buNone/>
              <a:tabLst/>
              <a:defRPr/>
            </a:pPr>
            <a:r>
              <a:rPr kumimoji="0" lang="en-GB" sz="1200" b="1" i="0" u="none" strike="noStrike" kern="1200" cap="none" spc="-5" normalizeH="0" baseline="0" noProof="0" dirty="0" smtClean="0">
                <a:ln>
                  <a:noFill/>
                </a:ln>
                <a:solidFill>
                  <a:srgbClr val="FFFFFF"/>
                </a:solidFill>
                <a:effectLst/>
                <a:uLnTx/>
                <a:uFillTx/>
                <a:latin typeface="Arial"/>
                <a:ea typeface="+mn-ea"/>
                <a:cs typeface="Arial"/>
              </a:rPr>
              <a:t>SAMPLE GLOBAL CUSTOMERS</a:t>
            </a:r>
            <a:endParaRPr kumimoji="0" lang="en-GB" sz="12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39"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3912340" y="2282531"/>
            <a:ext cx="572327" cy="45404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AGROsuper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gray">
          <a:xfrm>
            <a:off x="5123128" y="2333479"/>
            <a:ext cx="642224" cy="423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AL-watania log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6335705" y="2248705"/>
            <a:ext cx="561238" cy="5934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Image result for astral foods logo"/>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08" t="12414" r="6216" b="30154"/>
          <a:stretch/>
        </p:blipFill>
        <p:spPr bwMode="gray">
          <a:xfrm>
            <a:off x="7343012" y="2371451"/>
            <a:ext cx="883821" cy="3479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Image result for baiada PTY ltd logo"/>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gray">
          <a:xfrm>
            <a:off x="8726399" y="2307619"/>
            <a:ext cx="475589" cy="4755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Image result for BRF logo"/>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gray">
          <a:xfrm>
            <a:off x="9562176" y="2372425"/>
            <a:ext cx="716010" cy="3459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Image result for cargill logo"/>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gray">
          <a:xfrm>
            <a:off x="10638372" y="2393760"/>
            <a:ext cx="678726" cy="3033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0" descr="Image result for cherkizovo logo"/>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15146" t="39000" r="15146" b="39000"/>
          <a:stretch/>
        </p:blipFill>
        <p:spPr bwMode="gray">
          <a:xfrm>
            <a:off x="4756203" y="3038839"/>
            <a:ext cx="1198050" cy="2715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Image result for copacol cooperativa agroindustrial logo"/>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10464" t="33257" r="10464" b="33257"/>
          <a:stretch/>
        </p:blipFill>
        <p:spPr bwMode="gray">
          <a:xfrm>
            <a:off x="7933173" y="3010277"/>
            <a:ext cx="1036704" cy="2353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2" descr="Image result for costco wholesale logo"/>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gray">
          <a:xfrm>
            <a:off x="9524496" y="2991435"/>
            <a:ext cx="948148" cy="2730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4" descr="Image result for CP foods logo"/>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gray">
          <a:xfrm>
            <a:off x="11071623" y="2844564"/>
            <a:ext cx="542366" cy="5423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6" descr="Image result for cranswick plc logo"/>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gray">
          <a:xfrm>
            <a:off x="9642767" y="5351539"/>
            <a:ext cx="843523" cy="3160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8" descr="Image result for danish crown logo"/>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gray">
          <a:xfrm>
            <a:off x="3649311" y="3548891"/>
            <a:ext cx="885452" cy="3014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2" descr="Image result for groupe Bigard SA logo"/>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gray">
          <a:xfrm>
            <a:off x="6353151" y="3507801"/>
            <a:ext cx="615221" cy="41090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4" descr="Image result for grupo jorge logo"/>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l="11081" t="22934" r="11081" b="22934"/>
          <a:stretch/>
        </p:blipFill>
        <p:spPr bwMode="gray">
          <a:xfrm>
            <a:off x="7667633" y="3552572"/>
            <a:ext cx="783950" cy="2769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6" descr="Image result for gruppo veronesi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gray">
          <a:xfrm>
            <a:off x="7975098" y="5375464"/>
            <a:ext cx="1031699" cy="2682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8" descr="Related image"/>
          <p:cNvPicPr>
            <a:picLocks noChangeAspect="1" noChangeArrowheads="1"/>
          </p:cNvPicPr>
          <p:nvPr/>
        </p:nvPicPr>
        <p:blipFill rotWithShape="1">
          <a:blip r:embed="rId19">
            <a:clrChange>
              <a:clrFrom>
                <a:srgbClr val="F5F5F5"/>
              </a:clrFrom>
              <a:clrTo>
                <a:srgbClr val="F5F5F5">
                  <a:alpha val="0"/>
                </a:srgbClr>
              </a:clrTo>
            </a:clrChange>
            <a:extLst>
              <a:ext uri="{28A0092B-C50C-407E-A947-70E740481C1C}">
                <a14:useLocalDpi xmlns:a14="http://schemas.microsoft.com/office/drawing/2010/main" val="0"/>
              </a:ext>
            </a:extLst>
          </a:blip>
          <a:srcRect l="32784" t="15100" r="32784" b="15100"/>
          <a:stretch/>
        </p:blipFill>
        <p:spPr bwMode="gray">
          <a:xfrm>
            <a:off x="8969877" y="3463696"/>
            <a:ext cx="625500" cy="471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0" descr="Image result for mountaire farms Logo"/>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gray">
          <a:xfrm>
            <a:off x="3870405" y="4701615"/>
            <a:ext cx="835881" cy="42472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2" descr="Related ima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gray">
          <a:xfrm>
            <a:off x="6293019" y="4694169"/>
            <a:ext cx="646609" cy="38304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4" descr="Image result for perdue Logo"/>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gray">
          <a:xfrm>
            <a:off x="9190770" y="4694169"/>
            <a:ext cx="645859" cy="43961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Image result for PHW gruppe Logo"/>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gray">
          <a:xfrm>
            <a:off x="10426184" y="4730814"/>
            <a:ext cx="551551" cy="36632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4" descr="Image result for plukon Logo"/>
          <p:cNvPicPr>
            <a:picLocks noChangeAspect="1" noChangeArrowheads="1"/>
          </p:cNvPicPr>
          <p:nvPr/>
        </p:nvPicPr>
        <p:blipFill rotWithShape="1">
          <a:blip r:embed="rId24" cstate="hqprint">
            <a:clrChange>
              <a:clrFrom>
                <a:srgbClr val="F3F3F3"/>
              </a:clrFrom>
              <a:clrTo>
                <a:srgbClr val="F3F3F3">
                  <a:alpha val="0"/>
                </a:srgbClr>
              </a:clrTo>
            </a:clrChange>
            <a:extLst>
              <a:ext uri="{28A0092B-C50C-407E-A947-70E740481C1C}">
                <a14:useLocalDpi xmlns:a14="http://schemas.microsoft.com/office/drawing/2010/main" val="0"/>
              </a:ext>
            </a:extLst>
          </a:blip>
          <a:srcRect l="13871" t="21201" r="13871" b="26800"/>
          <a:stretch/>
        </p:blipFill>
        <p:spPr bwMode="gray">
          <a:xfrm>
            <a:off x="3706030" y="5331294"/>
            <a:ext cx="880169" cy="35658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8" descr="Image result for sanderson farms logo"/>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gray">
          <a:xfrm>
            <a:off x="10828892" y="5312524"/>
            <a:ext cx="774050" cy="39412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90" descr="Image result for scandistandard logo"/>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gray">
          <a:xfrm>
            <a:off x="3689603" y="5882451"/>
            <a:ext cx="1016683" cy="37691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92" descr="Image result for simmons foods logo"/>
          <p:cNvPicPr>
            <a:picLocks noChangeAspect="1" noChangeArrowheads="1"/>
          </p:cNvPicPr>
          <p:nvPr/>
        </p:nvPicPr>
        <p:blipFill>
          <a:blip r:embed="rId27" cstate="hqprint">
            <a:extLst>
              <a:ext uri="{28A0092B-C50C-407E-A947-70E740481C1C}">
                <a14:useLocalDpi xmlns:a14="http://schemas.microsoft.com/office/drawing/2010/main" val="0"/>
              </a:ext>
            </a:extLst>
          </a:blip>
          <a:srcRect/>
          <a:stretch>
            <a:fillRect/>
          </a:stretch>
        </p:blipFill>
        <p:spPr bwMode="gray">
          <a:xfrm>
            <a:off x="5088454" y="5364752"/>
            <a:ext cx="976859" cy="28966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94" descr="Related image"/>
          <p:cNvPicPr>
            <a:picLocks noChangeAspect="1" noChangeArrowheads="1"/>
          </p:cNvPicPr>
          <p:nvPr/>
        </p:nvPicPr>
        <p:blipFill rotWithShape="1">
          <a:blip r:embed="rId28" cstate="hqprint">
            <a:extLst>
              <a:ext uri="{28A0092B-C50C-407E-A947-70E740481C1C}">
                <a14:useLocalDpi xmlns:a14="http://schemas.microsoft.com/office/drawing/2010/main" val="0"/>
              </a:ext>
            </a:extLst>
          </a:blip>
          <a:srcRect b="25655"/>
          <a:stretch/>
        </p:blipFill>
        <p:spPr bwMode="gray">
          <a:xfrm>
            <a:off x="5152089" y="5882451"/>
            <a:ext cx="729533" cy="33898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98" descr="Image result for tonnies lebensmittel logo"/>
          <p:cNvPicPr>
            <a:picLocks noChangeAspect="1" noChangeArrowheads="1"/>
          </p:cNvPicPr>
          <p:nvPr/>
        </p:nvPicPr>
        <p:blipFill rotWithShape="1">
          <a:blip r:embed="rId29" cstate="hqprint">
            <a:extLst>
              <a:ext uri="{28A0092B-C50C-407E-A947-70E740481C1C}">
                <a14:useLocalDpi xmlns:a14="http://schemas.microsoft.com/office/drawing/2010/main" val="0"/>
              </a:ext>
            </a:extLst>
          </a:blip>
          <a:srcRect l="7503" t="33366" r="7503" b="33366"/>
          <a:stretch/>
        </p:blipFill>
        <p:spPr bwMode="gray">
          <a:xfrm>
            <a:off x="8347252" y="5938075"/>
            <a:ext cx="1018105" cy="26566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0" descr="Image result for vion NV logo"/>
          <p:cNvPicPr>
            <a:picLocks noChangeAspect="1" noChangeArrowheads="1"/>
          </p:cNvPicPr>
          <p:nvPr/>
        </p:nvPicPr>
        <p:blipFill rotWithShape="1">
          <a:blip r:embed="rId30" cstate="hqprint">
            <a:extLst>
              <a:ext uri="{28A0092B-C50C-407E-A947-70E740481C1C}">
                <a14:useLocalDpi xmlns:a14="http://schemas.microsoft.com/office/drawing/2010/main" val="0"/>
              </a:ext>
            </a:extLst>
          </a:blip>
          <a:srcRect b="8744"/>
          <a:stretch/>
        </p:blipFill>
        <p:spPr bwMode="gray">
          <a:xfrm>
            <a:off x="9811159" y="5803247"/>
            <a:ext cx="561470" cy="53532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2" descr="Image result for WH group logo"/>
          <p:cNvPicPr>
            <a:picLocks noChangeAspect="1" noChangeArrowheads="1"/>
          </p:cNvPicPr>
          <p:nvPr/>
        </p:nvPicPr>
        <p:blipFill>
          <a:blip r:embed="rId31" cstate="hqprint">
            <a:extLst>
              <a:ext uri="{28A0092B-C50C-407E-A947-70E740481C1C}">
                <a14:useLocalDpi xmlns:a14="http://schemas.microsoft.com/office/drawing/2010/main" val="0"/>
              </a:ext>
            </a:extLst>
          </a:blip>
          <a:srcRect/>
          <a:stretch>
            <a:fillRect/>
          </a:stretch>
        </p:blipFill>
        <p:spPr bwMode="gray">
          <a:xfrm>
            <a:off x="10818430" y="5925601"/>
            <a:ext cx="971180" cy="29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TYson logo"/>
          <p:cNvPicPr>
            <a:picLocks noChangeAspect="1" noChangeArrowheads="1"/>
          </p:cNvPicPr>
          <p:nvPr/>
        </p:nvPicPr>
        <p:blipFill rotWithShape="1">
          <a:blip r:embed="rId32">
            <a:extLst>
              <a:ext uri="{28A0092B-C50C-407E-A947-70E740481C1C}">
                <a14:useLocalDpi xmlns:a14="http://schemas.microsoft.com/office/drawing/2010/main" val="0"/>
              </a:ext>
            </a:extLst>
          </a:blip>
          <a:srcRect l="21304" t="27783" r="21304" b="27783"/>
          <a:stretch/>
        </p:blipFill>
        <p:spPr bwMode="gray">
          <a:xfrm>
            <a:off x="7258051" y="5802872"/>
            <a:ext cx="643398" cy="49814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33"/>
          <a:stretch>
            <a:fillRect/>
          </a:stretch>
        </p:blipFill>
        <p:spPr bwMode="gray">
          <a:xfrm>
            <a:off x="10867242" y="3462138"/>
            <a:ext cx="845585" cy="474936"/>
          </a:xfrm>
          <a:prstGeom prst="rect">
            <a:avLst/>
          </a:prstGeom>
        </p:spPr>
      </p:pic>
      <p:pic>
        <p:nvPicPr>
          <p:cNvPr id="65" name="Picture 54" descr="Image result for JBS logo"/>
          <p:cNvPicPr>
            <a:picLocks noChangeAspect="1" noChangeArrowheads="1"/>
          </p:cNvPicPr>
          <p:nvPr/>
        </p:nvPicPr>
        <p:blipFill>
          <a:blip r:embed="rId34" cstate="hqprint">
            <a:extLst>
              <a:ext uri="{28A0092B-C50C-407E-A947-70E740481C1C}">
                <a14:useLocalDpi xmlns:a14="http://schemas.microsoft.com/office/drawing/2010/main" val="0"/>
              </a:ext>
            </a:extLst>
          </a:blip>
          <a:srcRect/>
          <a:stretch>
            <a:fillRect/>
          </a:stretch>
        </p:blipFill>
        <p:spPr bwMode="gray">
          <a:xfrm>
            <a:off x="3572261" y="4089776"/>
            <a:ext cx="1013938" cy="3726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8" descr="Image result for logo la coop fÃ©dÃ©rÃ©e"/>
          <p:cNvPicPr>
            <a:picLocks noChangeAspect="1" noChangeArrowheads="1"/>
          </p:cNvPicPr>
          <p:nvPr/>
        </p:nvPicPr>
        <p:blipFill>
          <a:blip r:embed="rId35" cstate="hqprint">
            <a:extLst>
              <a:ext uri="{28A0092B-C50C-407E-A947-70E740481C1C}">
                <a14:useLocalDpi xmlns:a14="http://schemas.microsoft.com/office/drawing/2010/main" val="0"/>
              </a:ext>
            </a:extLst>
          </a:blip>
          <a:srcRect/>
          <a:stretch>
            <a:fillRect/>
          </a:stretch>
        </p:blipFill>
        <p:spPr bwMode="gray">
          <a:xfrm>
            <a:off x="6209738" y="4086347"/>
            <a:ext cx="813172" cy="37948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0" descr="Image result for LDC food Logo"/>
          <p:cNvPicPr>
            <a:picLocks noChangeAspect="1" noChangeArrowheads="1"/>
          </p:cNvPicPr>
          <p:nvPr/>
        </p:nvPicPr>
        <p:blipFill rotWithShape="1">
          <a:blip r:embed="rId36" cstate="hqprint">
            <a:extLst>
              <a:ext uri="{28A0092B-C50C-407E-A947-70E740481C1C}">
                <a14:useLocalDpi xmlns:a14="http://schemas.microsoft.com/office/drawing/2010/main" val="0"/>
              </a:ext>
            </a:extLst>
          </a:blip>
          <a:srcRect l="27667" r="25392"/>
          <a:stretch/>
        </p:blipFill>
        <p:spPr bwMode="gray">
          <a:xfrm>
            <a:off x="8226833" y="4030040"/>
            <a:ext cx="355143" cy="50512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2" descr="Image result for maple lodge farms ltd Logo"/>
          <p:cNvPicPr>
            <a:picLocks noChangeAspect="1" noChangeArrowheads="1"/>
          </p:cNvPicPr>
          <p:nvPr/>
        </p:nvPicPr>
        <p:blipFill>
          <a:blip r:embed="rId37" cstate="hqprint">
            <a:extLst>
              <a:ext uri="{28A0092B-C50C-407E-A947-70E740481C1C}">
                <a14:useLocalDpi xmlns:a14="http://schemas.microsoft.com/office/drawing/2010/main" val="0"/>
              </a:ext>
            </a:extLst>
          </a:blip>
          <a:srcRect/>
          <a:stretch>
            <a:fillRect/>
          </a:stretch>
        </p:blipFill>
        <p:spPr bwMode="gray">
          <a:xfrm>
            <a:off x="8862915" y="4091463"/>
            <a:ext cx="732462" cy="4028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6" descr="Related image"/>
          <p:cNvPicPr>
            <a:picLocks noChangeAspect="1" noChangeArrowheads="1"/>
          </p:cNvPicPr>
          <p:nvPr/>
        </p:nvPicPr>
        <p:blipFill rotWithShape="1">
          <a:blip r:embed="rId38" cstate="hqprint">
            <a:extLst>
              <a:ext uri="{28A0092B-C50C-407E-A947-70E740481C1C}">
                <a14:useLocalDpi xmlns:a14="http://schemas.microsoft.com/office/drawing/2010/main" val="0"/>
              </a:ext>
            </a:extLst>
          </a:blip>
          <a:srcRect t="22320" b="22320"/>
          <a:stretch/>
        </p:blipFill>
        <p:spPr bwMode="gray">
          <a:xfrm>
            <a:off x="10719416" y="4084141"/>
            <a:ext cx="1038964" cy="38389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1" descr="MHP"/>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494982" y="4658750"/>
            <a:ext cx="367230" cy="5104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40"/>
          <a:stretch>
            <a:fillRect/>
          </a:stretch>
        </p:blipFill>
        <p:spPr>
          <a:xfrm>
            <a:off x="9836629" y="4189863"/>
            <a:ext cx="726345" cy="292881"/>
          </a:xfrm>
          <a:prstGeom prst="rect">
            <a:avLst/>
          </a:prstGeom>
        </p:spPr>
      </p:pic>
      <p:pic>
        <p:nvPicPr>
          <p:cNvPr id="80" name="Picture 13" descr="https://auss.no/media/1002/logo.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01500" y="4109504"/>
            <a:ext cx="968152" cy="300461"/>
          </a:xfrm>
          <a:prstGeom prst="rect">
            <a:avLst/>
          </a:prstGeom>
          <a:noFill/>
          <a:extLst>
            <a:ext uri="{909E8E84-426E-40DD-AFC4-6F175D3DCCD1}">
              <a14:hiddenFill xmlns:a14="http://schemas.microsoft.com/office/drawing/2010/main">
                <a:solidFill>
                  <a:srgbClr val="FFFFFF"/>
                </a:solidFill>
              </a14:hiddenFill>
            </a:ext>
          </a:extLst>
        </p:spPr>
      </p:pic>
      <p:pic>
        <p:nvPicPr>
          <p:cNvPr id="1294338" name="Picture 2" descr="https://www.hbgrandi.com/library/Sidumyndir---skjol/About-HB-Grandi/HB%20Grandi%20Logo"/>
          <p:cNvPicPr>
            <a:picLocks noChangeAspect="1" noChangeArrowheads="1"/>
          </p:cNvPicPr>
          <p:nvPr/>
        </p:nvPicPr>
        <p:blipFill>
          <a:blip r:embed="rId42" cstate="hqprint">
            <a:extLst>
              <a:ext uri="{28A0092B-C50C-407E-A947-70E740481C1C}">
                <a14:useLocalDpi xmlns:a14="http://schemas.microsoft.com/office/drawing/2010/main" val="0"/>
              </a:ext>
            </a:extLst>
          </a:blip>
          <a:srcRect/>
          <a:stretch>
            <a:fillRect/>
          </a:stretch>
        </p:blipFill>
        <p:spPr bwMode="auto">
          <a:xfrm>
            <a:off x="6567568" y="5182562"/>
            <a:ext cx="879336" cy="65404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VISIR FI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94341" name="Picture 5"/>
          <p:cNvPicPr>
            <a:picLocks noChangeAspect="1" noChangeArrowheads="1"/>
          </p:cNvPicPr>
          <p:nvPr/>
        </p:nvPicPr>
        <p:blipFill>
          <a:blip r:embed="rId43" cstate="hqprint">
            <a:extLst>
              <a:ext uri="{28A0092B-C50C-407E-A947-70E740481C1C}">
                <a14:useLocalDpi xmlns:a14="http://schemas.microsoft.com/office/drawing/2010/main" val="0"/>
              </a:ext>
            </a:extLst>
          </a:blip>
          <a:srcRect/>
          <a:stretch>
            <a:fillRect/>
          </a:stretch>
        </p:blipFill>
        <p:spPr bwMode="auto">
          <a:xfrm>
            <a:off x="6327425" y="5873529"/>
            <a:ext cx="484823" cy="48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extBox 90"/>
          <p:cNvSpPr txBox="1"/>
          <p:nvPr/>
        </p:nvSpPr>
        <p:spPr bwMode="gray">
          <a:xfrm>
            <a:off x="698594" y="6457048"/>
            <a:ext cx="10715384" cy="21544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20000"/>
              </a:spcBef>
              <a:spcAft>
                <a:spcPts val="0"/>
              </a:spcAft>
              <a:buClr>
                <a:srgbClr val="1C3867"/>
              </a:buClr>
              <a:buSzPct val="60000"/>
              <a:buFont typeface="Arial"/>
              <a:buNone/>
              <a:tabLst/>
              <a:defRPr/>
            </a:pPr>
            <a:r>
              <a:rPr kumimoji="0" lang="en-GB"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rPr>
              <a:t>Source: </a:t>
            </a:r>
            <a:r>
              <a:rPr kumimoji="0" lang="en-GB"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Company information. </a:t>
            </a:r>
            <a:endParaRPr kumimoji="0" lang="en-GB"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pic>
        <p:nvPicPr>
          <p:cNvPr id="1890306" name="Picture 2" descr="Cedrob"/>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3696689" y="2723428"/>
            <a:ext cx="900675" cy="63467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continental grain compan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AutoShape 6" descr="Image result for continental grain compan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890312" name="Picture 8" descr="Image result for continental grain company"/>
          <p:cNvPicPr>
            <a:picLocks noChangeAspect="1" noChangeArrowheads="1"/>
          </p:cNvPicPr>
          <p:nvPr/>
        </p:nvPicPr>
        <p:blipFill rotWithShape="1">
          <a:blip r:embed="rId45">
            <a:extLst>
              <a:ext uri="{28A0092B-C50C-407E-A947-70E740481C1C}">
                <a14:useLocalDpi xmlns:a14="http://schemas.microsoft.com/office/drawing/2010/main" val="0"/>
              </a:ext>
            </a:extLst>
          </a:blip>
          <a:srcRect b="42974"/>
          <a:stretch/>
        </p:blipFill>
        <p:spPr bwMode="auto">
          <a:xfrm>
            <a:off x="6376190" y="2986790"/>
            <a:ext cx="1171298" cy="454204"/>
          </a:xfrm>
          <a:prstGeom prst="rect">
            <a:avLst/>
          </a:prstGeom>
          <a:noFill/>
          <a:extLst>
            <a:ext uri="{909E8E84-426E-40DD-AFC4-6F175D3DCCD1}">
              <a14:hiddenFill xmlns:a14="http://schemas.microsoft.com/office/drawing/2010/main">
                <a:solidFill>
                  <a:srgbClr val="FFFFFF"/>
                </a:solidFill>
              </a14:hiddenFill>
            </a:ext>
          </a:extLst>
        </p:spPr>
      </p:pic>
      <p:pic>
        <p:nvPicPr>
          <p:cNvPr id="1890314" name="Picture 10" descr="Image result for foster farms logo"/>
          <p:cNvPicPr>
            <a:picLocks noChangeAspect="1" noChangeArrowheads="1"/>
          </p:cNvPicPr>
          <p:nvPr/>
        </p:nvPicPr>
        <p:blipFill>
          <a:blip r:embed="rId46" cstate="hqprint">
            <a:extLst>
              <a:ext uri="{28A0092B-C50C-407E-A947-70E740481C1C}">
                <a14:useLocalDpi xmlns:a14="http://schemas.microsoft.com/office/drawing/2010/main" val="0"/>
              </a:ext>
            </a:extLst>
          </a:blip>
          <a:srcRect/>
          <a:stretch>
            <a:fillRect/>
          </a:stretch>
        </p:blipFill>
        <p:spPr bwMode="auto">
          <a:xfrm>
            <a:off x="5112170" y="3456352"/>
            <a:ext cx="627058" cy="539269"/>
          </a:xfrm>
          <a:prstGeom prst="rect">
            <a:avLst/>
          </a:prstGeom>
          <a:noFill/>
          <a:extLst>
            <a:ext uri="{909E8E84-426E-40DD-AFC4-6F175D3DCCD1}">
              <a14:hiddenFill xmlns:a14="http://schemas.microsoft.com/office/drawing/2010/main">
                <a:solidFill>
                  <a:srgbClr val="FFFFFF"/>
                </a:solidFill>
              </a14:hiddenFill>
            </a:ext>
          </a:extLst>
        </p:spPr>
      </p:pic>
      <p:pic>
        <p:nvPicPr>
          <p:cNvPr id="1890316" name="Picture 12" descr="Image result for hilton foods"/>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9981782" y="3395020"/>
            <a:ext cx="648551" cy="640985"/>
          </a:xfrm>
          <a:prstGeom prst="rect">
            <a:avLst/>
          </a:prstGeom>
          <a:noFill/>
          <a:extLst>
            <a:ext uri="{909E8E84-426E-40DD-AFC4-6F175D3DCCD1}">
              <a14:hiddenFill xmlns:a14="http://schemas.microsoft.com/office/drawing/2010/main">
                <a:solidFill>
                  <a:srgbClr val="FFFFFF"/>
                </a:solidFill>
              </a14:hiddenFill>
            </a:ext>
          </a:extLst>
        </p:spPr>
      </p:pic>
      <p:pic>
        <p:nvPicPr>
          <p:cNvPr id="1890318" name="Picture 14" descr="Koch Foods"/>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973655" y="4129697"/>
            <a:ext cx="738062" cy="444794"/>
          </a:xfrm>
          <a:prstGeom prst="rect">
            <a:avLst/>
          </a:prstGeom>
          <a:noFill/>
          <a:extLst>
            <a:ext uri="{909E8E84-426E-40DD-AFC4-6F175D3DCCD1}">
              <a14:hiddenFill xmlns:a14="http://schemas.microsoft.com/office/drawing/2010/main">
                <a:solidFill>
                  <a:srgbClr val="FFFFFF"/>
                </a:solidFill>
              </a14:hiddenFill>
            </a:ext>
          </a:extLst>
        </p:spPr>
      </p:pic>
      <p:pic>
        <p:nvPicPr>
          <p:cNvPr id="1890322" name="Picture 18" descr="RothkÃ¶tter Group Logo"/>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62734" y="4797014"/>
            <a:ext cx="1413835" cy="278728"/>
          </a:xfrm>
          <a:prstGeom prst="rect">
            <a:avLst/>
          </a:prstGeom>
          <a:noFill/>
          <a:extLst>
            <a:ext uri="{909E8E84-426E-40DD-AFC4-6F175D3DCCD1}">
              <a14:hiddenFill xmlns:a14="http://schemas.microsoft.com/office/drawing/2010/main">
                <a:solidFill>
                  <a:srgbClr val="FFFFFF"/>
                </a:solidFill>
              </a14:hiddenFill>
            </a:ext>
          </a:extLst>
        </p:spPr>
      </p:pic>
      <p:sp>
        <p:nvSpPr>
          <p:cNvPr id="78"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2D2D4D5-D1E8-4AEC-B398-07B7A8F43E83}" type="slidenum">
              <a:rPr kumimoji="0" lang="en-US" sz="1100" b="0" i="0" u="none" strike="noStrike" kern="1200" cap="none" spc="0" normalizeH="0" baseline="0" noProof="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53626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035" name="think-cell Slide" r:id="rId6" imgW="360" imgH="360" progId="TCLayout.ActiveDocument.1">
                  <p:embed/>
                </p:oleObj>
              </mc:Choice>
              <mc:Fallback>
                <p:oleObj name="think-cell Slide" r:id="rId6" imgW="360" imgH="360" progId="TCLayout.ActiveDocument.1">
                  <p:embed/>
                  <p:pic>
                    <p:nvPicPr>
                      <p:cNvPr id="7"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09585" rtl="0" eaLnBrk="1" fontAlgn="auto"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Content Placeholder 1"/>
          <p:cNvSpPr>
            <a:spLocks noGrp="1"/>
          </p:cNvSpPr>
          <p:nvPr>
            <p:ph sz="half" idx="1"/>
          </p:nvPr>
        </p:nvSpPr>
        <p:spPr>
          <a:xfrm>
            <a:off x="667805" y="1864097"/>
            <a:ext cx="2763899" cy="4160914"/>
          </a:xfrm>
        </p:spPr>
        <p:txBody>
          <a:bodyPr lIns="121896" tIns="60948" rIns="121896" bIns="60948"/>
          <a:lstStyle/>
          <a:p>
            <a:pPr marL="223838" indent="-223838">
              <a:spcBef>
                <a:spcPts val="600"/>
              </a:spcBef>
            </a:pPr>
            <a:r>
              <a:rPr lang="en-US" sz="1300" dirty="0" smtClean="0"/>
              <a:t>Market for global </a:t>
            </a:r>
            <a:r>
              <a:rPr lang="en-US" sz="1300" dirty="0"/>
              <a:t>meat, poultry and fish market </a:t>
            </a:r>
            <a:r>
              <a:rPr lang="en-US" sz="1300" dirty="0" smtClean="0"/>
              <a:t>forecasted to grow an average 3-4</a:t>
            </a:r>
            <a:r>
              <a:rPr lang="en-US" sz="1300" dirty="0"/>
              <a:t>% annually until </a:t>
            </a:r>
            <a:r>
              <a:rPr lang="en-US" sz="1300" dirty="0" smtClean="0"/>
              <a:t>2026</a:t>
            </a:r>
            <a:r>
              <a:rPr lang="en-US" sz="1300" baseline="30000" dirty="0" smtClean="0"/>
              <a:t>2</a:t>
            </a:r>
            <a:endParaRPr lang="en-US" sz="1300" baseline="30000" dirty="0"/>
          </a:p>
          <a:p>
            <a:pPr marL="223838" indent="-223838">
              <a:spcBef>
                <a:spcPts val="600"/>
              </a:spcBef>
            </a:pPr>
            <a:r>
              <a:rPr lang="en-US" sz="1300" dirty="0"/>
              <a:t>The global food processing equipment, systems, software and services market size </a:t>
            </a:r>
            <a:r>
              <a:rPr lang="en-GB" sz="1300" dirty="0"/>
              <a:t>is </a:t>
            </a:r>
            <a:r>
              <a:rPr lang="en-GB" sz="1300" dirty="0" smtClean="0"/>
              <a:t>forecasted to </a:t>
            </a:r>
            <a:r>
              <a:rPr lang="en-GB" sz="1300" dirty="0"/>
              <a:t>be at EUR +</a:t>
            </a:r>
            <a:r>
              <a:rPr lang="en-GB" sz="1300" dirty="0" smtClean="0"/>
              <a:t>50bn</a:t>
            </a:r>
            <a:r>
              <a:rPr lang="en-GB" sz="1300" baseline="30000" dirty="0" smtClean="0"/>
              <a:t>1</a:t>
            </a:r>
            <a:r>
              <a:rPr lang="en-GB" sz="1300" dirty="0" smtClean="0"/>
              <a:t>, </a:t>
            </a:r>
            <a:r>
              <a:rPr lang="en-GB" sz="1300" dirty="0"/>
              <a:t>with animal protein representing an estimated EUR </a:t>
            </a:r>
            <a:r>
              <a:rPr lang="en-GB" sz="1300" dirty="0" smtClean="0"/>
              <a:t>12bn</a:t>
            </a:r>
            <a:r>
              <a:rPr lang="en-GB" sz="1300" baseline="30000" dirty="0" smtClean="0"/>
              <a:t>1</a:t>
            </a:r>
            <a:endParaRPr lang="en-US" sz="1300" baseline="30000" dirty="0"/>
          </a:p>
          <a:p>
            <a:pPr marL="223838" indent="-223838">
              <a:spcBef>
                <a:spcPts val="600"/>
              </a:spcBef>
            </a:pPr>
            <a:r>
              <a:rPr lang="en-GB" sz="1300" dirty="0"/>
              <a:t>Main drivers of expected market growth are underlying production growth, increased need for automation, throughput and </a:t>
            </a:r>
            <a:r>
              <a:rPr lang="en-GB" sz="1300" dirty="0" smtClean="0"/>
              <a:t>yield, </a:t>
            </a:r>
            <a:r>
              <a:rPr lang="en-GB" sz="1300" dirty="0"/>
              <a:t>as well as </a:t>
            </a:r>
            <a:r>
              <a:rPr lang="sv-SE" sz="1300" dirty="0"/>
              <a:t>increased focus </a:t>
            </a:r>
            <a:r>
              <a:rPr lang="sv-SE" sz="1300" dirty="0" smtClean="0"/>
              <a:t>of consumers and regulators on </a:t>
            </a:r>
            <a:r>
              <a:rPr lang="sv-SE" sz="1300" dirty="0"/>
              <a:t>sustainability, food safety, nutrition, health and </a:t>
            </a:r>
            <a:r>
              <a:rPr lang="sv-SE" sz="1300" dirty="0" smtClean="0"/>
              <a:t>wellness</a:t>
            </a:r>
            <a:endParaRPr lang="en-US" sz="1300" dirty="0"/>
          </a:p>
          <a:p>
            <a:pPr marL="223838" indent="-223838">
              <a:spcBef>
                <a:spcPts val="600"/>
              </a:spcBef>
            </a:pPr>
            <a:r>
              <a:rPr lang="en-US" sz="1300" dirty="0" smtClean="0"/>
              <a:t>Potential future opportunities </a:t>
            </a:r>
            <a:r>
              <a:rPr lang="en-US" sz="1300" dirty="0"/>
              <a:t>from adjacent end-markets</a:t>
            </a:r>
          </a:p>
        </p:txBody>
      </p:sp>
      <p:sp>
        <p:nvSpPr>
          <p:cNvPr id="4" name="Title 3"/>
          <p:cNvSpPr>
            <a:spLocks noGrp="1"/>
          </p:cNvSpPr>
          <p:nvPr>
            <p:ph type="title"/>
          </p:nvPr>
        </p:nvSpPr>
        <p:spPr bwMode="gray"/>
        <p:txBody>
          <a:bodyPr/>
          <a:lstStyle/>
          <a:p>
            <a:pPr marL="520700" indent="-520700"/>
            <a:r>
              <a:rPr lang="en-US" dirty="0"/>
              <a:t>HIGHLY ATTRACTIVE, SECULAR GROWTH TRENDS</a:t>
            </a:r>
          </a:p>
        </p:txBody>
      </p:sp>
      <p:sp>
        <p:nvSpPr>
          <p:cNvPr id="6" name="Text Placeholder 5"/>
          <p:cNvSpPr>
            <a:spLocks noGrp="1"/>
          </p:cNvSpPr>
          <p:nvPr>
            <p:ph type="body" sz="quarter" idx="11"/>
          </p:nvPr>
        </p:nvSpPr>
        <p:spPr>
          <a:xfrm>
            <a:off x="666271" y="832339"/>
            <a:ext cx="9961379" cy="580438"/>
          </a:xfrm>
        </p:spPr>
        <p:txBody>
          <a:bodyPr/>
          <a:lstStyle/>
          <a:p>
            <a:r>
              <a:rPr lang="en-US" dirty="0">
                <a:solidFill>
                  <a:srgbClr val="000000">
                    <a:lumMod val="95000"/>
                    <a:lumOff val="5000"/>
                  </a:srgbClr>
                </a:solidFill>
              </a:rPr>
              <a:t>Marel focuses on the high growth </a:t>
            </a:r>
            <a:r>
              <a:rPr lang="en-US" dirty="0" smtClean="0">
                <a:solidFill>
                  <a:srgbClr val="000000">
                    <a:lumMod val="95000"/>
                    <a:lumOff val="5000"/>
                  </a:srgbClr>
                </a:solidFill>
              </a:rPr>
              <a:t>animal protein </a:t>
            </a:r>
            <a:r>
              <a:rPr lang="en-US" dirty="0">
                <a:solidFill>
                  <a:srgbClr val="000000">
                    <a:lumMod val="95000"/>
                    <a:lumOff val="5000"/>
                  </a:srgbClr>
                </a:solidFill>
              </a:rPr>
              <a:t>processing market valued at </a:t>
            </a:r>
            <a:r>
              <a:rPr lang="en-US" dirty="0" smtClean="0">
                <a:solidFill>
                  <a:srgbClr val="000000">
                    <a:lumMod val="95000"/>
                    <a:lumOff val="5000"/>
                  </a:srgbClr>
                </a:solidFill>
              </a:rPr>
              <a:t>an estimated EUR +1,200bn, </a:t>
            </a:r>
            <a:r>
              <a:rPr lang="en-US" dirty="0">
                <a:solidFill>
                  <a:srgbClr val="000000">
                    <a:lumMod val="95000"/>
                    <a:lumOff val="5000"/>
                  </a:srgbClr>
                </a:solidFill>
              </a:rPr>
              <a:t>thereof EUR </a:t>
            </a:r>
            <a:r>
              <a:rPr lang="en-US" dirty="0" smtClean="0">
                <a:solidFill>
                  <a:srgbClr val="000000">
                    <a:lumMod val="95000"/>
                    <a:lumOff val="5000"/>
                  </a:srgbClr>
                </a:solidFill>
              </a:rPr>
              <a:t>12bn </a:t>
            </a:r>
            <a:r>
              <a:rPr lang="en-US" dirty="0">
                <a:solidFill>
                  <a:srgbClr val="000000">
                    <a:lumMod val="95000"/>
                    <a:lumOff val="5000"/>
                  </a:srgbClr>
                </a:solidFill>
              </a:rPr>
              <a:t>market size for </a:t>
            </a:r>
            <a:r>
              <a:rPr lang="en-US" dirty="0" smtClean="0">
                <a:solidFill>
                  <a:srgbClr val="000000">
                    <a:lumMod val="95000"/>
                    <a:lumOff val="5000"/>
                  </a:srgbClr>
                </a:solidFill>
              </a:rPr>
              <a:t>equipment, systems, software </a:t>
            </a:r>
            <a:r>
              <a:rPr lang="en-US" dirty="0">
                <a:solidFill>
                  <a:srgbClr val="000000">
                    <a:lumMod val="95000"/>
                    <a:lumOff val="5000"/>
                  </a:srgbClr>
                </a:solidFill>
              </a:rPr>
              <a:t>and services for poultry, meat and fish</a:t>
            </a:r>
          </a:p>
        </p:txBody>
      </p:sp>
      <p:sp>
        <p:nvSpPr>
          <p:cNvPr id="62"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2D2D4D5-D1E8-4AEC-B398-07B7A8F43E83}" type="slidenum">
              <a:rPr kumimoji="0" lang="en-US" sz="1100" b="0" i="0" u="none" strike="noStrike" kern="1200" cap="none" spc="0" normalizeH="0" baseline="0" noProof="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
        <p:nvSpPr>
          <p:cNvPr id="107" name="TextBox 106"/>
          <p:cNvSpPr txBox="1"/>
          <p:nvPr/>
        </p:nvSpPr>
        <p:spPr bwMode="gray">
          <a:xfrm>
            <a:off x="698595" y="6464517"/>
            <a:ext cx="10525922" cy="215444"/>
          </a:xfrm>
          <a:prstGeom prst="rect">
            <a:avLst/>
          </a:prstGeom>
          <a:noFill/>
        </p:spPr>
        <p:txBody>
          <a:bodyPr wrap="square" rtlCol="0" anchor="b">
            <a:spAutoFit/>
          </a:bodyPr>
          <a:lstStyle/>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Source: Company information.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1 </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Management estimates for 2019.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2 </a:t>
            </a:r>
            <a:r>
              <a:rPr kumimoji="0" lang="en-US"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rPr>
              <a:t>Management </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estimates.</a:t>
            </a:r>
            <a:endParaRPr kumimoji="0" lang="en-US" sz="800" b="0" i="1" u="none" strike="noStrike" kern="1200" cap="none" spc="0" normalizeH="0" baseline="30000" noProof="0" dirty="0">
              <a:ln>
                <a:noFill/>
              </a:ln>
              <a:solidFill>
                <a:srgbClr val="FFFFFF">
                  <a:lumMod val="50000"/>
                </a:srgbClr>
              </a:solidFill>
              <a:effectLst/>
              <a:uLnTx/>
              <a:uFillTx/>
              <a:latin typeface="Arial"/>
              <a:ea typeface="+mn-ea"/>
              <a:cs typeface="Arial" panose="020B0604020202020204" pitchFamily="34" charset="0"/>
            </a:endParaRPr>
          </a:p>
        </p:txBody>
      </p:sp>
      <p:cxnSp>
        <p:nvCxnSpPr>
          <p:cNvPr id="70" name="Straight Connector 69"/>
          <p:cNvCxnSpPr/>
          <p:nvPr/>
        </p:nvCxnSpPr>
        <p:spPr>
          <a:xfrm flipH="1">
            <a:off x="3405148" y="1844824"/>
            <a:ext cx="26556" cy="456873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121" name="Freeform 120"/>
          <p:cNvSpPr/>
          <p:nvPr/>
        </p:nvSpPr>
        <p:spPr bwMode="gray">
          <a:xfrm>
            <a:off x="4673437" y="5100337"/>
            <a:ext cx="3305429" cy="880728"/>
          </a:xfrm>
          <a:custGeom>
            <a:avLst/>
            <a:gdLst>
              <a:gd name="connsiteX0" fmla="*/ 0 w 4109421"/>
              <a:gd name="connsiteY0" fmla="*/ 0 h 1161826"/>
              <a:gd name="connsiteX1" fmla="*/ 4109421 w 4109421"/>
              <a:gd name="connsiteY1" fmla="*/ 1161826 h 1161826"/>
              <a:gd name="connsiteX2" fmla="*/ 2678654 w 4109421"/>
              <a:gd name="connsiteY2" fmla="*/ 21516 h 1161826"/>
              <a:gd name="connsiteX3" fmla="*/ 0 w 4109421"/>
              <a:gd name="connsiteY3" fmla="*/ 0 h 1161826"/>
              <a:gd name="connsiteX0" fmla="*/ 0 w 4109421"/>
              <a:gd name="connsiteY0" fmla="*/ 0 h 1161826"/>
              <a:gd name="connsiteX1" fmla="*/ 4109421 w 4109421"/>
              <a:gd name="connsiteY1" fmla="*/ 1161826 h 1161826"/>
              <a:gd name="connsiteX2" fmla="*/ 2707840 w 4109421"/>
              <a:gd name="connsiteY2" fmla="*/ 18829 h 1161826"/>
              <a:gd name="connsiteX3" fmla="*/ 0 w 4109421"/>
              <a:gd name="connsiteY3" fmla="*/ 0 h 1161826"/>
              <a:gd name="connsiteX0" fmla="*/ 0 w 4109421"/>
              <a:gd name="connsiteY0" fmla="*/ 0 h 1161826"/>
              <a:gd name="connsiteX1" fmla="*/ 4109421 w 4109421"/>
              <a:gd name="connsiteY1" fmla="*/ 1161826 h 1161826"/>
              <a:gd name="connsiteX2" fmla="*/ 2707840 w 4109421"/>
              <a:gd name="connsiteY2" fmla="*/ 10766 h 1161826"/>
              <a:gd name="connsiteX3" fmla="*/ 0 w 4109421"/>
              <a:gd name="connsiteY3" fmla="*/ 0 h 1161826"/>
              <a:gd name="connsiteX0" fmla="*/ 0 w 4085099"/>
              <a:gd name="connsiteY0" fmla="*/ 0 h 1175264"/>
              <a:gd name="connsiteX1" fmla="*/ 4085099 w 4085099"/>
              <a:gd name="connsiteY1" fmla="*/ 1175264 h 1175264"/>
              <a:gd name="connsiteX2" fmla="*/ 2707840 w 4085099"/>
              <a:gd name="connsiteY2" fmla="*/ 10766 h 1175264"/>
              <a:gd name="connsiteX3" fmla="*/ 0 w 4085099"/>
              <a:gd name="connsiteY3" fmla="*/ 0 h 1175264"/>
            </a:gdLst>
            <a:ahLst/>
            <a:cxnLst>
              <a:cxn ang="0">
                <a:pos x="connsiteX0" y="connsiteY0"/>
              </a:cxn>
              <a:cxn ang="0">
                <a:pos x="connsiteX1" y="connsiteY1"/>
              </a:cxn>
              <a:cxn ang="0">
                <a:pos x="connsiteX2" y="connsiteY2"/>
              </a:cxn>
              <a:cxn ang="0">
                <a:pos x="connsiteX3" y="connsiteY3"/>
              </a:cxn>
            </a:cxnLst>
            <a:rect l="l" t="t" r="r" b="b"/>
            <a:pathLst>
              <a:path w="4085099" h="1175264">
                <a:moveTo>
                  <a:pt x="0" y="0"/>
                </a:moveTo>
                <a:lnTo>
                  <a:pt x="4085099" y="1175264"/>
                </a:lnTo>
                <a:lnTo>
                  <a:pt x="2707840" y="10766"/>
                </a:lnTo>
                <a:lnTo>
                  <a:pt x="0" y="0"/>
                </a:lnTo>
                <a:close/>
              </a:path>
            </a:pathLst>
          </a:custGeom>
          <a:solidFill>
            <a:schemeClr val="accent6">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25" name="Freeform 124"/>
          <p:cNvSpPr/>
          <p:nvPr/>
        </p:nvSpPr>
        <p:spPr bwMode="gray">
          <a:xfrm>
            <a:off x="6918382" y="5097331"/>
            <a:ext cx="2344152" cy="757837"/>
          </a:xfrm>
          <a:custGeom>
            <a:avLst/>
            <a:gdLst>
              <a:gd name="connsiteX0" fmla="*/ 0 w 2888974"/>
              <a:gd name="connsiteY0" fmla="*/ 0 h 1033670"/>
              <a:gd name="connsiteX1" fmla="*/ 1166192 w 2888974"/>
              <a:gd name="connsiteY1" fmla="*/ 1033670 h 1033670"/>
              <a:gd name="connsiteX2" fmla="*/ 2888974 w 2888974"/>
              <a:gd name="connsiteY2" fmla="*/ 0 h 1033670"/>
              <a:gd name="connsiteX3" fmla="*/ 0 w 2888974"/>
              <a:gd name="connsiteY3" fmla="*/ 0 h 1033670"/>
              <a:gd name="connsiteX0" fmla="*/ 0 w 2918160"/>
              <a:gd name="connsiteY0" fmla="*/ 7167 h 1040837"/>
              <a:gd name="connsiteX1" fmla="*/ 1166192 w 2918160"/>
              <a:gd name="connsiteY1" fmla="*/ 1040837 h 1040837"/>
              <a:gd name="connsiteX2" fmla="*/ 2918160 w 2918160"/>
              <a:gd name="connsiteY2" fmla="*/ 0 h 1040837"/>
              <a:gd name="connsiteX3" fmla="*/ 0 w 2918160"/>
              <a:gd name="connsiteY3" fmla="*/ 7167 h 1040837"/>
              <a:gd name="connsiteX0" fmla="*/ 0 w 2892217"/>
              <a:gd name="connsiteY0" fmla="*/ 17918 h 1040837"/>
              <a:gd name="connsiteX1" fmla="*/ 1140249 w 2892217"/>
              <a:gd name="connsiteY1" fmla="*/ 1040837 h 1040837"/>
              <a:gd name="connsiteX2" fmla="*/ 2892217 w 2892217"/>
              <a:gd name="connsiteY2" fmla="*/ 0 h 1040837"/>
              <a:gd name="connsiteX3" fmla="*/ 0 w 2892217"/>
              <a:gd name="connsiteY3" fmla="*/ 17918 h 1040837"/>
              <a:gd name="connsiteX0" fmla="*/ 0 w 2901946"/>
              <a:gd name="connsiteY0" fmla="*/ 7167 h 1030086"/>
              <a:gd name="connsiteX1" fmla="*/ 1140249 w 2901946"/>
              <a:gd name="connsiteY1" fmla="*/ 1030086 h 1030086"/>
              <a:gd name="connsiteX2" fmla="*/ 2901946 w 2901946"/>
              <a:gd name="connsiteY2" fmla="*/ 0 h 1030086"/>
              <a:gd name="connsiteX3" fmla="*/ 0 w 2901946"/>
              <a:gd name="connsiteY3" fmla="*/ 7167 h 1030086"/>
              <a:gd name="connsiteX0" fmla="*/ 0 w 2892217"/>
              <a:gd name="connsiteY0" fmla="*/ 0 h 1022919"/>
              <a:gd name="connsiteX1" fmla="*/ 1140249 w 2892217"/>
              <a:gd name="connsiteY1" fmla="*/ 1022919 h 1022919"/>
              <a:gd name="connsiteX2" fmla="*/ 2892217 w 2892217"/>
              <a:gd name="connsiteY2" fmla="*/ 11647 h 1022919"/>
              <a:gd name="connsiteX3" fmla="*/ 0 w 2892217"/>
              <a:gd name="connsiteY3" fmla="*/ 0 h 1022919"/>
              <a:gd name="connsiteX0" fmla="*/ 0 w 2897081"/>
              <a:gd name="connsiteY0" fmla="*/ 7167 h 1011272"/>
              <a:gd name="connsiteX1" fmla="*/ 1145113 w 2897081"/>
              <a:gd name="connsiteY1" fmla="*/ 1011272 h 1011272"/>
              <a:gd name="connsiteX2" fmla="*/ 2897081 w 2897081"/>
              <a:gd name="connsiteY2" fmla="*/ 0 h 1011272"/>
              <a:gd name="connsiteX3" fmla="*/ 0 w 2897081"/>
              <a:gd name="connsiteY3" fmla="*/ 7167 h 1011272"/>
            </a:gdLst>
            <a:ahLst/>
            <a:cxnLst>
              <a:cxn ang="0">
                <a:pos x="connsiteX0" y="connsiteY0"/>
              </a:cxn>
              <a:cxn ang="0">
                <a:pos x="connsiteX1" y="connsiteY1"/>
              </a:cxn>
              <a:cxn ang="0">
                <a:pos x="connsiteX2" y="connsiteY2"/>
              </a:cxn>
              <a:cxn ang="0">
                <a:pos x="connsiteX3" y="connsiteY3"/>
              </a:cxn>
            </a:cxnLst>
            <a:rect l="l" t="t" r="r" b="b"/>
            <a:pathLst>
              <a:path w="2897081" h="1011272">
                <a:moveTo>
                  <a:pt x="0" y="7167"/>
                </a:moveTo>
                <a:lnTo>
                  <a:pt x="1145113" y="1011272"/>
                </a:lnTo>
                <a:lnTo>
                  <a:pt x="2897081" y="0"/>
                </a:lnTo>
                <a:lnTo>
                  <a:pt x="0" y="7167"/>
                </a:lnTo>
                <a:close/>
              </a:path>
            </a:pathLst>
          </a:custGeom>
          <a:solidFill>
            <a:schemeClr val="accent6">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Freeform 128"/>
          <p:cNvSpPr/>
          <p:nvPr/>
        </p:nvSpPr>
        <p:spPr bwMode="gray">
          <a:xfrm>
            <a:off x="7926027" y="5097902"/>
            <a:ext cx="3495935" cy="730925"/>
          </a:xfrm>
          <a:custGeom>
            <a:avLst/>
            <a:gdLst>
              <a:gd name="connsiteX0" fmla="*/ 1699260 w 4320540"/>
              <a:gd name="connsiteY0" fmla="*/ 0 h 975360"/>
              <a:gd name="connsiteX1" fmla="*/ 0 w 4320540"/>
              <a:gd name="connsiteY1" fmla="*/ 975360 h 975360"/>
              <a:gd name="connsiteX2" fmla="*/ 4320540 w 4320540"/>
              <a:gd name="connsiteY2" fmla="*/ 0 h 975360"/>
              <a:gd name="connsiteX3" fmla="*/ 1699260 w 4320540"/>
              <a:gd name="connsiteY3" fmla="*/ 0 h 975360"/>
            </a:gdLst>
            <a:ahLst/>
            <a:cxnLst>
              <a:cxn ang="0">
                <a:pos x="connsiteX0" y="connsiteY0"/>
              </a:cxn>
              <a:cxn ang="0">
                <a:pos x="connsiteX1" y="connsiteY1"/>
              </a:cxn>
              <a:cxn ang="0">
                <a:pos x="connsiteX2" y="connsiteY2"/>
              </a:cxn>
              <a:cxn ang="0">
                <a:pos x="connsiteX3" y="connsiteY3"/>
              </a:cxn>
            </a:cxnLst>
            <a:rect l="l" t="t" r="r" b="b"/>
            <a:pathLst>
              <a:path w="4320540" h="975360">
                <a:moveTo>
                  <a:pt x="1699260" y="0"/>
                </a:moveTo>
                <a:lnTo>
                  <a:pt x="0" y="975360"/>
                </a:lnTo>
                <a:lnTo>
                  <a:pt x="4320540" y="0"/>
                </a:lnTo>
                <a:lnTo>
                  <a:pt x="1699260" y="0"/>
                </a:lnTo>
                <a:close/>
              </a:path>
            </a:pathLst>
          </a:custGeom>
          <a:solidFill>
            <a:schemeClr val="accent6">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object 7"/>
          <p:cNvSpPr/>
          <p:nvPr/>
        </p:nvSpPr>
        <p:spPr bwMode="gray">
          <a:xfrm>
            <a:off x="6870835" y="4068307"/>
            <a:ext cx="109031" cy="587806"/>
          </a:xfrm>
          <a:custGeom>
            <a:avLst/>
            <a:gdLst/>
            <a:ahLst/>
            <a:cxnLst/>
            <a:rect l="l" t="t" r="r" b="b"/>
            <a:pathLst>
              <a:path w="184785" h="845820">
                <a:moveTo>
                  <a:pt x="184785" y="0"/>
                </a:moveTo>
                <a:lnTo>
                  <a:pt x="0" y="845578"/>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31" name="object 8"/>
          <p:cNvSpPr/>
          <p:nvPr/>
        </p:nvSpPr>
        <p:spPr bwMode="gray">
          <a:xfrm>
            <a:off x="9237240" y="4068307"/>
            <a:ext cx="109031" cy="587806"/>
          </a:xfrm>
          <a:custGeom>
            <a:avLst/>
            <a:gdLst/>
            <a:ahLst/>
            <a:cxnLst/>
            <a:rect l="l" t="t" r="r" b="b"/>
            <a:pathLst>
              <a:path w="184784" h="845820">
                <a:moveTo>
                  <a:pt x="184784" y="0"/>
                </a:moveTo>
                <a:lnTo>
                  <a:pt x="0" y="845578"/>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6" name="Rectangle 165"/>
          <p:cNvSpPr/>
          <p:nvPr/>
        </p:nvSpPr>
        <p:spPr bwMode="gray">
          <a:xfrm>
            <a:off x="9299543" y="4454235"/>
            <a:ext cx="2128276" cy="523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marR="0" lvl="0" indent="-631825" algn="ctr" defTabSz="609585"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67" name="TextBox 166"/>
          <p:cNvSpPr txBox="1"/>
          <p:nvPr/>
        </p:nvSpPr>
        <p:spPr bwMode="gray">
          <a:xfrm>
            <a:off x="5266216" y="4583339"/>
            <a:ext cx="1165868" cy="35610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9.8bn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By 2050</a:t>
            </a:r>
            <a:endParaRPr kumimoji="0" lang="en-GB" sz="1050" b="1"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endParaRPr>
          </a:p>
        </p:txBody>
      </p:sp>
      <p:sp>
        <p:nvSpPr>
          <p:cNvPr id="168" name="Rectangle 167"/>
          <p:cNvSpPr/>
          <p:nvPr/>
        </p:nvSpPr>
        <p:spPr bwMode="gray">
          <a:xfrm>
            <a:off x="4704592" y="4463539"/>
            <a:ext cx="2197394" cy="523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9" name="Rectangle 168"/>
          <p:cNvSpPr/>
          <p:nvPr/>
        </p:nvSpPr>
        <p:spPr bwMode="gray">
          <a:xfrm>
            <a:off x="6929243" y="4454235"/>
            <a:ext cx="2343041" cy="5237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2" name="Oval 171"/>
          <p:cNvSpPr/>
          <p:nvPr/>
        </p:nvSpPr>
        <p:spPr bwMode="gray">
          <a:xfrm>
            <a:off x="5308355" y="5448282"/>
            <a:ext cx="5364132" cy="732226"/>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endParaRPr>
          </a:p>
        </p:txBody>
      </p:sp>
      <p:sp>
        <p:nvSpPr>
          <p:cNvPr id="173" name="TextBox 172"/>
          <p:cNvSpPr txBox="1"/>
          <p:nvPr/>
        </p:nvSpPr>
        <p:spPr bwMode="gray">
          <a:xfrm>
            <a:off x="6141259" y="5610777"/>
            <a:ext cx="3663732" cy="5539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Forecasted to grow annually at an average of</a:t>
            </a:r>
            <a:br>
              <a:rPr kumimoji="0" lang="en-GB" sz="12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br>
            <a:r>
              <a:rPr kumimoji="0" lang="en-GB" sz="12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 </a:t>
            </a:r>
            <a:r>
              <a:rPr kumimoji="0" lang="en-GB" sz="18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4-6%</a:t>
            </a:r>
            <a:r>
              <a:rPr kumimoji="0" lang="en-GB" sz="15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 </a:t>
            </a:r>
            <a:r>
              <a:rPr kumimoji="0" lang="en-GB" sz="12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until 2026</a:t>
            </a:r>
            <a:r>
              <a:rPr kumimoji="0" lang="en-GB" sz="1200" b="1" i="0" u="none" strike="noStrike" kern="1200" cap="none" spc="0" normalizeH="0" baseline="30000" noProof="0" dirty="0" smtClean="0">
                <a:ln>
                  <a:noFill/>
                </a:ln>
                <a:solidFill>
                  <a:srgbClr val="003A70"/>
                </a:solidFill>
                <a:effectLst/>
                <a:uLnTx/>
                <a:uFillTx/>
                <a:latin typeface="Arial"/>
                <a:ea typeface="+mn-ea"/>
                <a:cs typeface="Arial" panose="020B0604020202020204" pitchFamily="34" charset="0"/>
              </a:rPr>
              <a:t>2</a:t>
            </a:r>
            <a:endParaRPr kumimoji="0" lang="en-GB" sz="1200" b="1"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endParaRPr>
          </a:p>
        </p:txBody>
      </p:sp>
      <p:sp>
        <p:nvSpPr>
          <p:cNvPr id="174" name="object 4"/>
          <p:cNvSpPr txBox="1"/>
          <p:nvPr/>
        </p:nvSpPr>
        <p:spPr bwMode="gray">
          <a:xfrm>
            <a:off x="4847672" y="4214868"/>
            <a:ext cx="1913066" cy="161583"/>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smtClean="0">
                <a:ln>
                  <a:noFill/>
                </a:ln>
                <a:solidFill>
                  <a:srgbClr val="FFFFFF"/>
                </a:solidFill>
                <a:effectLst/>
                <a:uLnTx/>
                <a:uFillTx/>
                <a:latin typeface="Arial"/>
                <a:ea typeface="+mn-ea"/>
                <a:cs typeface="Arial"/>
              </a:rPr>
              <a:t>MEAT</a:t>
            </a:r>
            <a:endParaRPr kumimoji="0" lang="en-GB"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175" name="object 4"/>
          <p:cNvSpPr txBox="1"/>
          <p:nvPr/>
        </p:nvSpPr>
        <p:spPr bwMode="gray">
          <a:xfrm>
            <a:off x="7472411" y="4214868"/>
            <a:ext cx="1306651" cy="161583"/>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smtClean="0">
                <a:ln>
                  <a:noFill/>
                </a:ln>
                <a:solidFill>
                  <a:srgbClr val="FFFFFF"/>
                </a:solidFill>
                <a:effectLst/>
                <a:uLnTx/>
                <a:uFillTx/>
                <a:latin typeface="Arial"/>
                <a:ea typeface="+mn-ea"/>
                <a:cs typeface="Arial"/>
              </a:rPr>
              <a:t>POULTRY</a:t>
            </a:r>
            <a:endParaRPr kumimoji="0" lang="en-GB"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176" name="object 4"/>
          <p:cNvSpPr txBox="1"/>
          <p:nvPr/>
        </p:nvSpPr>
        <p:spPr bwMode="gray">
          <a:xfrm>
            <a:off x="9793943" y="4214868"/>
            <a:ext cx="1306651" cy="133540"/>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smtClean="0">
                <a:ln>
                  <a:noFill/>
                </a:ln>
                <a:solidFill>
                  <a:srgbClr val="FFFFFF"/>
                </a:solidFill>
                <a:effectLst/>
                <a:uLnTx/>
                <a:uFillTx/>
                <a:latin typeface="Arial"/>
                <a:ea typeface="+mn-ea"/>
                <a:cs typeface="Arial"/>
              </a:rPr>
              <a:t>FISH</a:t>
            </a:r>
            <a:endParaRPr kumimoji="0" lang="en-GB"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177" name="TextBox 176"/>
          <p:cNvSpPr txBox="1"/>
          <p:nvPr/>
        </p:nvSpPr>
        <p:spPr bwMode="gray">
          <a:xfrm>
            <a:off x="5143800" y="4580939"/>
            <a:ext cx="1410699"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~EUR 6.6bn</a:t>
            </a:r>
            <a:r>
              <a:rPr kumimoji="0" lang="en-GB" sz="1400" b="1" i="0" u="none" strike="noStrike" kern="1200" cap="none" spc="0" normalizeH="0" baseline="30000" noProof="0" dirty="0" smtClean="0">
                <a:ln>
                  <a:noFill/>
                </a:ln>
                <a:solidFill>
                  <a:srgbClr val="003A70"/>
                </a:solidFill>
                <a:effectLst/>
                <a:uLnTx/>
                <a:uFillTx/>
                <a:latin typeface="Arial"/>
                <a:ea typeface="+mn-ea"/>
                <a:cs typeface="Arial" panose="020B0604020202020204" pitchFamily="34" charset="0"/>
              </a:rPr>
              <a:t>1</a:t>
            </a:r>
            <a:endParaRPr kumimoji="0" lang="en-GB" sz="1400" b="1"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endParaRPr>
          </a:p>
        </p:txBody>
      </p:sp>
      <p:sp>
        <p:nvSpPr>
          <p:cNvPr id="178" name="TextBox 177"/>
          <p:cNvSpPr txBox="1"/>
          <p:nvPr/>
        </p:nvSpPr>
        <p:spPr bwMode="gray">
          <a:xfrm>
            <a:off x="7413659" y="4580939"/>
            <a:ext cx="1410699"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~EUR </a:t>
            </a:r>
            <a:r>
              <a:rPr kumimoji="0" lang="en-GB" sz="14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3.6bn</a:t>
            </a:r>
            <a:r>
              <a:rPr kumimoji="0" lang="en-GB" sz="1400" b="1"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rPr>
              <a:t>1</a:t>
            </a:r>
          </a:p>
        </p:txBody>
      </p:sp>
      <p:sp>
        <p:nvSpPr>
          <p:cNvPr id="179" name="TextBox 178"/>
          <p:cNvSpPr txBox="1"/>
          <p:nvPr/>
        </p:nvSpPr>
        <p:spPr bwMode="gray">
          <a:xfrm>
            <a:off x="9683518" y="4580939"/>
            <a:ext cx="1410699"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~EUR </a:t>
            </a:r>
            <a:r>
              <a:rPr kumimoji="0" lang="en-GB" sz="1400" b="1"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1.8bn</a:t>
            </a:r>
            <a:r>
              <a:rPr kumimoji="0" lang="en-GB" sz="1400" b="1"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rPr>
              <a:t>1</a:t>
            </a:r>
          </a:p>
        </p:txBody>
      </p:sp>
      <p:sp>
        <p:nvSpPr>
          <p:cNvPr id="180" name="Isosceles Triangle 179"/>
          <p:cNvSpPr/>
          <p:nvPr/>
        </p:nvSpPr>
        <p:spPr bwMode="gray">
          <a:xfrm>
            <a:off x="4708276" y="3723190"/>
            <a:ext cx="6719229" cy="385210"/>
          </a:xfrm>
          <a:prstGeom prst="triangle">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81" name="object 15"/>
          <p:cNvSpPr/>
          <p:nvPr/>
        </p:nvSpPr>
        <p:spPr bwMode="gray">
          <a:xfrm>
            <a:off x="6561226" y="3072560"/>
            <a:ext cx="3206210" cy="815646"/>
          </a:xfrm>
          <a:prstGeom prst="rect">
            <a:avLst/>
          </a:prstGeom>
          <a:solidFill>
            <a:srgbClr val="89ADC8"/>
          </a:solid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2" name="object 17"/>
          <p:cNvSpPr txBox="1"/>
          <p:nvPr/>
        </p:nvSpPr>
        <p:spPr bwMode="gray">
          <a:xfrm>
            <a:off x="7535159" y="3158682"/>
            <a:ext cx="2181875" cy="667696"/>
          </a:xfrm>
          <a:prstGeom prst="rect">
            <a:avLst/>
          </a:prstGeom>
        </p:spPr>
        <p:txBody>
          <a:bodyPr vert="horz" wrap="square" lIns="0" tIns="0" rIns="0" bIns="0" rtlCol="0">
            <a:spAutoFit/>
          </a:bodyPr>
          <a:lstStyle/>
          <a:p>
            <a:pPr marL="12700" marR="0" lvl="0" indent="0" algn="l" defTabSz="60958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FFFF"/>
                </a:solidFill>
                <a:effectLst/>
                <a:uLnTx/>
                <a:uFillTx/>
                <a:latin typeface="Arial"/>
                <a:ea typeface="+mn-ea"/>
                <a:cs typeface="Arial"/>
              </a:rPr>
              <a:t>Value </a:t>
            </a:r>
            <a:r>
              <a:rPr kumimoji="0" lang="en-US" sz="1050" b="1" i="0" u="none" strike="noStrike" kern="1200" cap="none" spc="0" normalizeH="0" baseline="0" noProof="0" dirty="0">
                <a:ln>
                  <a:noFill/>
                </a:ln>
                <a:solidFill>
                  <a:srgbClr val="FFFFFF"/>
                </a:solidFill>
                <a:effectLst/>
                <a:uLnTx/>
                <a:uFillTx/>
                <a:latin typeface="Arial"/>
                <a:ea typeface="+mn-ea"/>
                <a:cs typeface="Arial"/>
              </a:rPr>
              <a:t>of </a:t>
            </a:r>
            <a:r>
              <a:rPr kumimoji="0" lang="en-US" sz="1050" b="1" i="0" u="none" strike="noStrike" kern="1200" cap="none" spc="0" normalizeH="0" baseline="0" noProof="0" dirty="0" smtClean="0">
                <a:ln>
                  <a:noFill/>
                </a:ln>
                <a:solidFill>
                  <a:srgbClr val="FFFFFF"/>
                </a:solidFill>
                <a:effectLst/>
                <a:uLnTx/>
                <a:uFillTx/>
                <a:latin typeface="Arial"/>
                <a:ea typeface="+mn-ea"/>
                <a:cs typeface="Arial"/>
              </a:rPr>
              <a:t>equipment, systems, software and </a:t>
            </a:r>
            <a:r>
              <a:rPr kumimoji="0" lang="en-US" sz="1050" b="1" i="0" u="none" strike="noStrike" kern="1200" cap="none" spc="0" normalizeH="0" baseline="0" noProof="0" dirty="0">
                <a:ln>
                  <a:noFill/>
                </a:ln>
                <a:solidFill>
                  <a:srgbClr val="FFFFFF"/>
                </a:solidFill>
                <a:effectLst/>
                <a:uLnTx/>
                <a:uFillTx/>
                <a:latin typeface="Arial"/>
                <a:ea typeface="+mn-ea"/>
                <a:cs typeface="Arial"/>
              </a:rPr>
              <a:t>services for poultry, meat and fish processing from post farm to </a:t>
            </a:r>
            <a:r>
              <a:rPr kumimoji="0" lang="en-US" sz="1050" b="1" i="0" u="none" strike="noStrike" kern="1200" cap="none" spc="0" normalizeH="0" baseline="0" noProof="0" dirty="0" smtClean="0">
                <a:ln>
                  <a:noFill/>
                </a:ln>
                <a:solidFill>
                  <a:srgbClr val="FFFFFF"/>
                </a:solidFill>
                <a:effectLst/>
                <a:uLnTx/>
                <a:uFillTx/>
                <a:latin typeface="Arial"/>
                <a:ea typeface="+mn-ea"/>
                <a:cs typeface="Arial"/>
              </a:rPr>
              <a:t>dispatch</a:t>
            </a:r>
            <a:endParaRPr kumimoji="0" sz="1050" b="1" i="0" u="none" strike="noStrike" kern="1200" cap="none" spc="0" normalizeH="0" baseline="0" noProof="0" dirty="0">
              <a:ln>
                <a:noFill/>
              </a:ln>
              <a:solidFill>
                <a:srgbClr val="FFFFFF"/>
              </a:solidFill>
              <a:effectLst/>
              <a:uLnTx/>
              <a:uFillTx/>
              <a:latin typeface="Arial"/>
              <a:ea typeface="+mn-ea"/>
              <a:cs typeface="Arial"/>
            </a:endParaRPr>
          </a:p>
        </p:txBody>
      </p:sp>
      <p:sp>
        <p:nvSpPr>
          <p:cNvPr id="183" name="TextBox 182"/>
          <p:cNvSpPr txBox="1"/>
          <p:nvPr/>
        </p:nvSpPr>
        <p:spPr bwMode="gray">
          <a:xfrm rot="20136415">
            <a:off x="5192289" y="5555420"/>
            <a:ext cx="769441" cy="279379"/>
          </a:xfrm>
          <a:prstGeom prst="rect">
            <a:avLst/>
          </a:prstGeom>
          <a:noFill/>
        </p:spPr>
        <p:txBody>
          <a:bodyPr wrap="none" lIns="0" tIns="0" rIns="0" bIns="0" rtlCol="0">
            <a:prstTxWarp prst="textArchUp">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Automation</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86" name="TextBox 185"/>
          <p:cNvSpPr txBox="1"/>
          <p:nvPr/>
        </p:nvSpPr>
        <p:spPr bwMode="gray">
          <a:xfrm rot="1015385">
            <a:off x="9950274" y="5558000"/>
            <a:ext cx="815807" cy="306677"/>
          </a:xfrm>
          <a:prstGeom prst="rect">
            <a:avLst/>
          </a:prstGeom>
          <a:noFill/>
        </p:spPr>
        <p:txBody>
          <a:bodyPr wrap="none" lIns="0" tIns="0" rIns="0" bIns="0" rtlCol="0">
            <a:prstTxWarp prst="textArchUp">
              <a:avLst>
                <a:gd name="adj" fmla="val 12488673"/>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Traceability</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87" name="TextBox 186"/>
          <p:cNvSpPr txBox="1"/>
          <p:nvPr/>
        </p:nvSpPr>
        <p:spPr bwMode="gray">
          <a:xfrm rot="783938">
            <a:off x="5137097" y="5749299"/>
            <a:ext cx="1379534" cy="428378"/>
          </a:xfrm>
          <a:prstGeom prst="rect">
            <a:avLst/>
          </a:prstGeom>
          <a:noFill/>
        </p:spPr>
        <p:txBody>
          <a:bodyPr wrap="none" lIns="0" tIns="0" rIns="0" bIns="0" rtlCol="0">
            <a:prstTxWarp prst="textArchDown">
              <a:avLst>
                <a:gd name="adj" fmla="val 2236955"/>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Throughput</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88" name="TextBox 187"/>
          <p:cNvSpPr txBox="1"/>
          <p:nvPr/>
        </p:nvSpPr>
        <p:spPr bwMode="gray">
          <a:xfrm rot="20552662">
            <a:off x="9324345" y="5630777"/>
            <a:ext cx="1865247" cy="545778"/>
          </a:xfrm>
          <a:prstGeom prst="rect">
            <a:avLst/>
          </a:prstGeom>
          <a:noFill/>
        </p:spPr>
        <p:txBody>
          <a:bodyPr wrap="none" lIns="0" tIns="0" rIns="0" bIns="0" rtlCol="0">
            <a:prstTxWarp prst="textArchDown">
              <a:avLst>
                <a:gd name="adj" fmla="val 259638"/>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Health &amp; Wellness</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89" name="TextBox 188"/>
          <p:cNvSpPr txBox="1"/>
          <p:nvPr/>
        </p:nvSpPr>
        <p:spPr bwMode="gray">
          <a:xfrm rot="19539751">
            <a:off x="4999842" y="5464889"/>
            <a:ext cx="769441" cy="279379"/>
          </a:xfrm>
          <a:prstGeom prst="rect">
            <a:avLst/>
          </a:prstGeom>
          <a:noFill/>
        </p:spPr>
        <p:txBody>
          <a:bodyPr wrap="none" lIns="0" tIns="0" rIns="0" bIns="0" rtlCol="0">
            <a:prstTxWarp prst="textArchUp">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Yield</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90" name="TextBox 189"/>
          <p:cNvSpPr txBox="1"/>
          <p:nvPr/>
        </p:nvSpPr>
        <p:spPr bwMode="gray">
          <a:xfrm rot="1432439">
            <a:off x="10205882" y="5460151"/>
            <a:ext cx="815807" cy="337345"/>
          </a:xfrm>
          <a:prstGeom prst="rect">
            <a:avLst/>
          </a:prstGeom>
          <a:noFill/>
        </p:spPr>
        <p:txBody>
          <a:bodyPr wrap="none" lIns="0" tIns="0" rIns="0" bIns="0" rtlCol="0">
            <a:prstTxWarp prst="textArchUp">
              <a:avLst>
                <a:gd name="adj" fmla="val 12488673"/>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00B050"/>
                </a:solidFill>
                <a:effectLst/>
                <a:uLnTx/>
                <a:uFillTx/>
                <a:latin typeface="Arial"/>
                <a:ea typeface="+mn-ea"/>
                <a:cs typeface="+mn-cs"/>
              </a:rPr>
              <a:t>Food safety</a:t>
            </a:r>
            <a:endParaRPr kumimoji="0" lang="en-GB" sz="1050" b="1" i="0" u="none" strike="noStrike" kern="1200" cap="none" spc="0" normalizeH="0" baseline="0" noProof="0" dirty="0">
              <a:ln>
                <a:noFill/>
              </a:ln>
              <a:solidFill>
                <a:srgbClr val="00B050"/>
              </a:solidFill>
              <a:effectLst/>
              <a:uLnTx/>
              <a:uFillTx/>
              <a:latin typeface="Arial"/>
              <a:ea typeface="+mn-ea"/>
              <a:cs typeface="+mn-cs"/>
            </a:endParaRPr>
          </a:p>
        </p:txBody>
      </p:sp>
      <p:sp>
        <p:nvSpPr>
          <p:cNvPr id="191" name="Rectangle 190"/>
          <p:cNvSpPr/>
          <p:nvPr/>
        </p:nvSpPr>
        <p:spPr>
          <a:xfrm>
            <a:off x="3511196" y="2985866"/>
            <a:ext cx="987401" cy="2001396"/>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ANIMAL PROTEIN PROCESSING SOLUTIONS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MARKET SIZE</a:t>
            </a:r>
            <a:endParaRPr kumimoji="0" lang="en-GB" sz="1050" b="1"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Rectangle 191"/>
          <p:cNvSpPr/>
          <p:nvPr/>
        </p:nvSpPr>
        <p:spPr>
          <a:xfrm>
            <a:off x="3511196" y="5097331"/>
            <a:ext cx="987401" cy="129344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MARKET DRIVERS AND GROWTH RATES</a:t>
            </a:r>
            <a:endParaRPr kumimoji="0" lang="en-GB" sz="1050" b="1" i="0" u="none" strike="noStrike" kern="1200" cap="none" spc="0" normalizeH="0" baseline="0" noProof="0" dirty="0">
              <a:ln>
                <a:noFill/>
              </a:ln>
              <a:solidFill>
                <a:srgbClr val="FFFFFF"/>
              </a:solidFill>
              <a:effectLst/>
              <a:uLnTx/>
              <a:uFillTx/>
              <a:latin typeface="Arial"/>
              <a:ea typeface="+mn-ea"/>
              <a:cs typeface="+mn-cs"/>
            </a:endParaRPr>
          </a:p>
        </p:txBody>
      </p:sp>
      <p:sp>
        <p:nvSpPr>
          <p:cNvPr id="193" name="Freeform 7"/>
          <p:cNvSpPr>
            <a:spLocks/>
          </p:cNvSpPr>
          <p:nvPr/>
        </p:nvSpPr>
        <p:spPr bwMode="gray">
          <a:xfrm>
            <a:off x="7857202" y="5142476"/>
            <a:ext cx="466512" cy="231262"/>
          </a:xfrm>
          <a:custGeom>
            <a:avLst/>
            <a:gdLst>
              <a:gd name="T0" fmla="*/ 580 w 1605"/>
              <a:gd name="T1" fmla="*/ 714 h 806"/>
              <a:gd name="T2" fmla="*/ 345 w 1605"/>
              <a:gd name="T3" fmla="*/ 680 h 806"/>
              <a:gd name="T4" fmla="*/ 120 w 1605"/>
              <a:gd name="T5" fmla="*/ 557 h 806"/>
              <a:gd name="T6" fmla="*/ 419 w 1605"/>
              <a:gd name="T7" fmla="*/ 321 h 806"/>
              <a:gd name="T8" fmla="*/ 958 w 1605"/>
              <a:gd name="T9" fmla="*/ 90 h 806"/>
              <a:gd name="T10" fmla="*/ 1224 w 1605"/>
              <a:gd name="T11" fmla="*/ 219 h 806"/>
              <a:gd name="T12" fmla="*/ 1214 w 1605"/>
              <a:gd name="T13" fmla="*/ 257 h 806"/>
              <a:gd name="T14" fmla="*/ 1015 w 1605"/>
              <a:gd name="T15" fmla="*/ 293 h 806"/>
              <a:gd name="T16" fmla="*/ 652 w 1605"/>
              <a:gd name="T17" fmla="*/ 387 h 806"/>
              <a:gd name="T18" fmla="*/ 809 w 1605"/>
              <a:gd name="T19" fmla="*/ 787 h 806"/>
              <a:gd name="T20" fmla="*/ 836 w 1605"/>
              <a:gd name="T21" fmla="*/ 793 h 806"/>
              <a:gd name="T22" fmla="*/ 1209 w 1605"/>
              <a:gd name="T23" fmla="*/ 793 h 806"/>
              <a:gd name="T24" fmla="*/ 1228 w 1605"/>
              <a:gd name="T25" fmla="*/ 790 h 806"/>
              <a:gd name="T26" fmla="*/ 1420 w 1605"/>
              <a:gd name="T27" fmla="*/ 343 h 806"/>
              <a:gd name="T28" fmla="*/ 1381 w 1605"/>
              <a:gd name="T29" fmla="*/ 331 h 806"/>
              <a:gd name="T30" fmla="*/ 1201 w 1605"/>
              <a:gd name="T31" fmla="*/ 479 h 806"/>
              <a:gd name="T32" fmla="*/ 1080 w 1605"/>
              <a:gd name="T33" fmla="*/ 579 h 806"/>
              <a:gd name="T34" fmla="*/ 1240 w 1605"/>
              <a:gd name="T35" fmla="*/ 546 h 806"/>
              <a:gd name="T36" fmla="*/ 1367 w 1605"/>
              <a:gd name="T37" fmla="*/ 441 h 806"/>
              <a:gd name="T38" fmla="*/ 1139 w 1605"/>
              <a:gd name="T39" fmla="*/ 728 h 806"/>
              <a:gd name="T40" fmla="*/ 703 w 1605"/>
              <a:gd name="T41" fmla="*/ 525 h 806"/>
              <a:gd name="T42" fmla="*/ 1080 w 1605"/>
              <a:gd name="T43" fmla="*/ 350 h 806"/>
              <a:gd name="T44" fmla="*/ 1406 w 1605"/>
              <a:gd name="T45" fmla="*/ 219 h 806"/>
              <a:gd name="T46" fmla="*/ 1504 w 1605"/>
              <a:gd name="T47" fmla="*/ 273 h 806"/>
              <a:gd name="T48" fmla="*/ 1591 w 1605"/>
              <a:gd name="T49" fmla="*/ 238 h 806"/>
              <a:gd name="T50" fmla="*/ 1325 w 1605"/>
              <a:gd name="T51" fmla="*/ 197 h 806"/>
              <a:gd name="T52" fmla="*/ 932 w 1605"/>
              <a:gd name="T53" fmla="*/ 0 h 806"/>
              <a:gd name="T54" fmla="*/ 275 w 1605"/>
              <a:gd name="T55" fmla="*/ 317 h 806"/>
              <a:gd name="T56" fmla="*/ 69 w 1605"/>
              <a:gd name="T57" fmla="*/ 446 h 806"/>
              <a:gd name="T58" fmla="*/ 45 w 1605"/>
              <a:gd name="T59" fmla="*/ 653 h 806"/>
              <a:gd name="T60" fmla="*/ 652 w 1605"/>
              <a:gd name="T61" fmla="*/ 793 h 806"/>
              <a:gd name="T62" fmla="*/ 580 w 1605"/>
              <a:gd name="T63" fmla="*/ 71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5" h="806">
                <a:moveTo>
                  <a:pt x="580" y="714"/>
                </a:moveTo>
                <a:cubicBezTo>
                  <a:pt x="580" y="714"/>
                  <a:pt x="458" y="708"/>
                  <a:pt x="345" y="680"/>
                </a:cubicBezTo>
                <a:cubicBezTo>
                  <a:pt x="231" y="651"/>
                  <a:pt x="120" y="632"/>
                  <a:pt x="120" y="557"/>
                </a:cubicBezTo>
                <a:cubicBezTo>
                  <a:pt x="120" y="483"/>
                  <a:pt x="329" y="411"/>
                  <a:pt x="419" y="321"/>
                </a:cubicBezTo>
                <a:cubicBezTo>
                  <a:pt x="508" y="232"/>
                  <a:pt x="749" y="94"/>
                  <a:pt x="958" y="90"/>
                </a:cubicBezTo>
                <a:cubicBezTo>
                  <a:pt x="1116" y="87"/>
                  <a:pt x="1195" y="175"/>
                  <a:pt x="1224" y="219"/>
                </a:cubicBezTo>
                <a:cubicBezTo>
                  <a:pt x="1233" y="232"/>
                  <a:pt x="1228" y="250"/>
                  <a:pt x="1214" y="257"/>
                </a:cubicBezTo>
                <a:cubicBezTo>
                  <a:pt x="1182" y="274"/>
                  <a:pt x="1117" y="297"/>
                  <a:pt x="1015" y="293"/>
                </a:cubicBezTo>
                <a:cubicBezTo>
                  <a:pt x="1015" y="293"/>
                  <a:pt x="738" y="278"/>
                  <a:pt x="652" y="387"/>
                </a:cubicBezTo>
                <a:cubicBezTo>
                  <a:pt x="569" y="494"/>
                  <a:pt x="576" y="685"/>
                  <a:pt x="809" y="787"/>
                </a:cubicBezTo>
                <a:cubicBezTo>
                  <a:pt x="818" y="791"/>
                  <a:pt x="827" y="793"/>
                  <a:pt x="836" y="793"/>
                </a:cubicBezTo>
                <a:cubicBezTo>
                  <a:pt x="1209" y="793"/>
                  <a:pt x="1209" y="793"/>
                  <a:pt x="1209" y="793"/>
                </a:cubicBezTo>
                <a:cubicBezTo>
                  <a:pt x="1215" y="793"/>
                  <a:pt x="1222" y="792"/>
                  <a:pt x="1228" y="790"/>
                </a:cubicBezTo>
                <a:cubicBezTo>
                  <a:pt x="1289" y="770"/>
                  <a:pt x="1605" y="647"/>
                  <a:pt x="1420" y="343"/>
                </a:cubicBezTo>
                <a:cubicBezTo>
                  <a:pt x="1412" y="330"/>
                  <a:pt x="1395" y="325"/>
                  <a:pt x="1381" y="331"/>
                </a:cubicBezTo>
                <a:cubicBezTo>
                  <a:pt x="1333" y="352"/>
                  <a:pt x="1229" y="404"/>
                  <a:pt x="1201" y="479"/>
                </a:cubicBezTo>
                <a:cubicBezTo>
                  <a:pt x="1163" y="577"/>
                  <a:pt x="1080" y="579"/>
                  <a:pt x="1080" y="579"/>
                </a:cubicBezTo>
                <a:cubicBezTo>
                  <a:pt x="1080" y="579"/>
                  <a:pt x="1148" y="660"/>
                  <a:pt x="1240" y="546"/>
                </a:cubicBezTo>
                <a:cubicBezTo>
                  <a:pt x="1332" y="433"/>
                  <a:pt x="1312" y="448"/>
                  <a:pt x="1367" y="441"/>
                </a:cubicBezTo>
                <a:cubicBezTo>
                  <a:pt x="1421" y="435"/>
                  <a:pt x="1436" y="693"/>
                  <a:pt x="1139" y="728"/>
                </a:cubicBezTo>
                <a:cubicBezTo>
                  <a:pt x="833" y="764"/>
                  <a:pt x="703" y="688"/>
                  <a:pt x="703" y="525"/>
                </a:cubicBezTo>
                <a:cubicBezTo>
                  <a:pt x="703" y="361"/>
                  <a:pt x="932" y="354"/>
                  <a:pt x="1080" y="350"/>
                </a:cubicBezTo>
                <a:cubicBezTo>
                  <a:pt x="1229" y="345"/>
                  <a:pt x="1369" y="252"/>
                  <a:pt x="1406" y="219"/>
                </a:cubicBezTo>
                <a:cubicBezTo>
                  <a:pt x="1443" y="186"/>
                  <a:pt x="1552" y="190"/>
                  <a:pt x="1504" y="273"/>
                </a:cubicBezTo>
                <a:cubicBezTo>
                  <a:pt x="1456" y="356"/>
                  <a:pt x="1591" y="300"/>
                  <a:pt x="1591" y="238"/>
                </a:cubicBezTo>
                <a:cubicBezTo>
                  <a:pt x="1591" y="177"/>
                  <a:pt x="1504" y="75"/>
                  <a:pt x="1325" y="197"/>
                </a:cubicBezTo>
                <a:cubicBezTo>
                  <a:pt x="1325" y="197"/>
                  <a:pt x="1240" y="0"/>
                  <a:pt x="932" y="0"/>
                </a:cubicBezTo>
                <a:cubicBezTo>
                  <a:pt x="602" y="9"/>
                  <a:pt x="312" y="297"/>
                  <a:pt x="275" y="317"/>
                </a:cubicBezTo>
                <a:cubicBezTo>
                  <a:pt x="238" y="337"/>
                  <a:pt x="113" y="415"/>
                  <a:pt x="69" y="446"/>
                </a:cubicBezTo>
                <a:cubicBezTo>
                  <a:pt x="26" y="476"/>
                  <a:pt x="0" y="573"/>
                  <a:pt x="45" y="653"/>
                </a:cubicBezTo>
                <a:cubicBezTo>
                  <a:pt x="91" y="734"/>
                  <a:pt x="436" y="806"/>
                  <a:pt x="652" y="793"/>
                </a:cubicBezTo>
                <a:lnTo>
                  <a:pt x="580" y="714"/>
                </a:lnTo>
                <a:close/>
              </a:path>
            </a:pathLst>
          </a:custGeom>
          <a:solidFill>
            <a:srgbClr val="00AAE6"/>
          </a:solidFill>
          <a:ln>
            <a:solidFill>
              <a:srgbClr val="00AAE6"/>
            </a:solidFill>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Freeform 13"/>
          <p:cNvSpPr>
            <a:spLocks noEditPoints="1"/>
          </p:cNvSpPr>
          <p:nvPr/>
        </p:nvSpPr>
        <p:spPr bwMode="gray">
          <a:xfrm>
            <a:off x="6105791" y="5219899"/>
            <a:ext cx="139566" cy="57338"/>
          </a:xfrm>
          <a:custGeom>
            <a:avLst/>
            <a:gdLst>
              <a:gd name="T0" fmla="*/ 382 w 495"/>
              <a:gd name="T1" fmla="*/ 96 h 206"/>
              <a:gd name="T2" fmla="*/ 247 w 495"/>
              <a:gd name="T3" fmla="*/ 148 h 206"/>
              <a:gd name="T4" fmla="*/ 113 w 495"/>
              <a:gd name="T5" fmla="*/ 96 h 206"/>
              <a:gd name="T6" fmla="*/ 247 w 495"/>
              <a:gd name="T7" fmla="*/ 44 h 206"/>
              <a:gd name="T8" fmla="*/ 382 w 495"/>
              <a:gd name="T9" fmla="*/ 96 h 206"/>
              <a:gd name="T10" fmla="*/ 247 w 495"/>
              <a:gd name="T11" fmla="*/ 0 h 206"/>
              <a:gd name="T12" fmla="*/ 0 w 495"/>
              <a:gd name="T13" fmla="*/ 103 h 206"/>
              <a:gd name="T14" fmla="*/ 247 w 495"/>
              <a:gd name="T15" fmla="*/ 206 h 206"/>
              <a:gd name="T16" fmla="*/ 495 w 495"/>
              <a:gd name="T17" fmla="*/ 103 h 206"/>
              <a:gd name="T18" fmla="*/ 247 w 495"/>
              <a:gd name="T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206">
                <a:moveTo>
                  <a:pt x="382" y="96"/>
                </a:moveTo>
                <a:cubicBezTo>
                  <a:pt x="382" y="124"/>
                  <a:pt x="321" y="148"/>
                  <a:pt x="247" y="148"/>
                </a:cubicBezTo>
                <a:cubicBezTo>
                  <a:pt x="173" y="148"/>
                  <a:pt x="113" y="124"/>
                  <a:pt x="113" y="96"/>
                </a:cubicBezTo>
                <a:cubicBezTo>
                  <a:pt x="113" y="67"/>
                  <a:pt x="173" y="44"/>
                  <a:pt x="247" y="44"/>
                </a:cubicBezTo>
                <a:cubicBezTo>
                  <a:pt x="321" y="44"/>
                  <a:pt x="382" y="67"/>
                  <a:pt x="382" y="96"/>
                </a:cubicBezTo>
                <a:close/>
                <a:moveTo>
                  <a:pt x="247" y="0"/>
                </a:moveTo>
                <a:cubicBezTo>
                  <a:pt x="111" y="0"/>
                  <a:pt x="0" y="46"/>
                  <a:pt x="0" y="103"/>
                </a:cubicBezTo>
                <a:cubicBezTo>
                  <a:pt x="0" y="160"/>
                  <a:pt x="111" y="206"/>
                  <a:pt x="247" y="206"/>
                </a:cubicBezTo>
                <a:cubicBezTo>
                  <a:pt x="384" y="206"/>
                  <a:pt x="495" y="160"/>
                  <a:pt x="495" y="103"/>
                </a:cubicBezTo>
                <a:cubicBezTo>
                  <a:pt x="495" y="46"/>
                  <a:pt x="384" y="0"/>
                  <a:pt x="247" y="0"/>
                </a:cubicBezTo>
                <a:close/>
              </a:path>
            </a:pathLst>
          </a:custGeom>
          <a:solidFill>
            <a:srgbClr val="808B94"/>
          </a:solidFill>
          <a:ln>
            <a:solidFill>
              <a:srgbClr val="808B94"/>
            </a:solidFill>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Freeform 14"/>
          <p:cNvSpPr>
            <a:spLocks noEditPoints="1"/>
          </p:cNvSpPr>
          <p:nvPr/>
        </p:nvSpPr>
        <p:spPr bwMode="gray">
          <a:xfrm>
            <a:off x="5982474" y="5134819"/>
            <a:ext cx="397007" cy="255776"/>
          </a:xfrm>
          <a:custGeom>
            <a:avLst/>
            <a:gdLst>
              <a:gd name="T0" fmla="*/ 1494 w 1550"/>
              <a:gd name="T1" fmla="*/ 331 h 1008"/>
              <a:gd name="T2" fmla="*/ 697 w 1550"/>
              <a:gd name="T3" fmla="*/ 92 h 1008"/>
              <a:gd name="T4" fmla="*/ 168 w 1550"/>
              <a:gd name="T5" fmla="*/ 373 h 1008"/>
              <a:gd name="T6" fmla="*/ 6 w 1550"/>
              <a:gd name="T7" fmla="*/ 588 h 1008"/>
              <a:gd name="T8" fmla="*/ 0 w 1550"/>
              <a:gd name="T9" fmla="*/ 635 h 1008"/>
              <a:gd name="T10" fmla="*/ 0 w 1550"/>
              <a:gd name="T11" fmla="*/ 810 h 1008"/>
              <a:gd name="T12" fmla="*/ 1 w 1550"/>
              <a:gd name="T13" fmla="*/ 820 h 1008"/>
              <a:gd name="T14" fmla="*/ 330 w 1550"/>
              <a:gd name="T15" fmla="*/ 972 h 1008"/>
              <a:gd name="T16" fmla="*/ 949 w 1550"/>
              <a:gd name="T17" fmla="*/ 952 h 1008"/>
              <a:gd name="T18" fmla="*/ 1426 w 1550"/>
              <a:gd name="T19" fmla="*/ 778 h 1008"/>
              <a:gd name="T20" fmla="*/ 1494 w 1550"/>
              <a:gd name="T21" fmla="*/ 331 h 1008"/>
              <a:gd name="T22" fmla="*/ 1399 w 1550"/>
              <a:gd name="T23" fmla="*/ 645 h 1008"/>
              <a:gd name="T24" fmla="*/ 968 w 1550"/>
              <a:gd name="T25" fmla="*/ 874 h 1008"/>
              <a:gd name="T26" fmla="*/ 371 w 1550"/>
              <a:gd name="T27" fmla="*/ 882 h 1008"/>
              <a:gd name="T28" fmla="*/ 108 w 1550"/>
              <a:gd name="T29" fmla="*/ 811 h 1008"/>
              <a:gd name="T30" fmla="*/ 102 w 1550"/>
              <a:gd name="T31" fmla="*/ 769 h 1008"/>
              <a:gd name="T32" fmla="*/ 117 w 1550"/>
              <a:gd name="T33" fmla="*/ 753 h 1008"/>
              <a:gd name="T34" fmla="*/ 974 w 1550"/>
              <a:gd name="T35" fmla="*/ 758 h 1008"/>
              <a:gd name="T36" fmla="*/ 1375 w 1550"/>
              <a:gd name="T37" fmla="*/ 625 h 1008"/>
              <a:gd name="T38" fmla="*/ 1399 w 1550"/>
              <a:gd name="T39" fmla="*/ 645 h 1008"/>
              <a:gd name="T40" fmla="*/ 830 w 1550"/>
              <a:gd name="T41" fmla="*/ 662 h 1008"/>
              <a:gd name="T42" fmla="*/ 288 w 1550"/>
              <a:gd name="T43" fmla="*/ 675 h 1008"/>
              <a:gd name="T44" fmla="*/ 155 w 1550"/>
              <a:gd name="T45" fmla="*/ 673 h 1008"/>
              <a:gd name="T46" fmla="*/ 134 w 1550"/>
              <a:gd name="T47" fmla="*/ 542 h 1008"/>
              <a:gd name="T48" fmla="*/ 609 w 1550"/>
              <a:gd name="T49" fmla="*/ 218 h 1008"/>
              <a:gd name="T50" fmla="*/ 1354 w 1550"/>
              <a:gd name="T51" fmla="*/ 259 h 1008"/>
              <a:gd name="T52" fmla="*/ 830 w 1550"/>
              <a:gd name="T53" fmla="*/ 66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0" h="1008">
                <a:moveTo>
                  <a:pt x="1494" y="331"/>
                </a:moveTo>
                <a:cubicBezTo>
                  <a:pt x="1437" y="0"/>
                  <a:pt x="913" y="50"/>
                  <a:pt x="697" y="92"/>
                </a:cubicBezTo>
                <a:cubicBezTo>
                  <a:pt x="481" y="134"/>
                  <a:pt x="314" y="288"/>
                  <a:pt x="168" y="373"/>
                </a:cubicBezTo>
                <a:cubicBezTo>
                  <a:pt x="60" y="437"/>
                  <a:pt x="20" y="539"/>
                  <a:pt x="6" y="588"/>
                </a:cubicBezTo>
                <a:cubicBezTo>
                  <a:pt x="2" y="603"/>
                  <a:pt x="0" y="619"/>
                  <a:pt x="0" y="635"/>
                </a:cubicBezTo>
                <a:cubicBezTo>
                  <a:pt x="0" y="810"/>
                  <a:pt x="0" y="810"/>
                  <a:pt x="0" y="810"/>
                </a:cubicBezTo>
                <a:cubicBezTo>
                  <a:pt x="0" y="813"/>
                  <a:pt x="0" y="816"/>
                  <a:pt x="1" y="820"/>
                </a:cubicBezTo>
                <a:cubicBezTo>
                  <a:pt x="21" y="936"/>
                  <a:pt x="179" y="1008"/>
                  <a:pt x="330" y="972"/>
                </a:cubicBezTo>
                <a:cubicBezTo>
                  <a:pt x="483" y="936"/>
                  <a:pt x="647" y="938"/>
                  <a:pt x="949" y="952"/>
                </a:cubicBezTo>
                <a:cubicBezTo>
                  <a:pt x="1251" y="965"/>
                  <a:pt x="1361" y="847"/>
                  <a:pt x="1426" y="778"/>
                </a:cubicBezTo>
                <a:cubicBezTo>
                  <a:pt x="1550" y="646"/>
                  <a:pt x="1494" y="331"/>
                  <a:pt x="1494" y="331"/>
                </a:cubicBezTo>
                <a:close/>
                <a:moveTo>
                  <a:pt x="1399" y="645"/>
                </a:moveTo>
                <a:cubicBezTo>
                  <a:pt x="1352" y="756"/>
                  <a:pt x="1167" y="903"/>
                  <a:pt x="968" y="874"/>
                </a:cubicBezTo>
                <a:cubicBezTo>
                  <a:pt x="742" y="842"/>
                  <a:pt x="459" y="862"/>
                  <a:pt x="371" y="882"/>
                </a:cubicBezTo>
                <a:cubicBezTo>
                  <a:pt x="284" y="902"/>
                  <a:pt x="108" y="896"/>
                  <a:pt x="108" y="811"/>
                </a:cubicBezTo>
                <a:cubicBezTo>
                  <a:pt x="108" y="795"/>
                  <a:pt x="105" y="781"/>
                  <a:pt x="102" y="769"/>
                </a:cubicBezTo>
                <a:cubicBezTo>
                  <a:pt x="99" y="759"/>
                  <a:pt x="107" y="751"/>
                  <a:pt x="117" y="753"/>
                </a:cubicBezTo>
                <a:cubicBezTo>
                  <a:pt x="272" y="779"/>
                  <a:pt x="413" y="723"/>
                  <a:pt x="974" y="758"/>
                </a:cubicBezTo>
                <a:cubicBezTo>
                  <a:pt x="1164" y="770"/>
                  <a:pt x="1308" y="670"/>
                  <a:pt x="1375" y="625"/>
                </a:cubicBezTo>
                <a:cubicBezTo>
                  <a:pt x="1388" y="617"/>
                  <a:pt x="1405" y="630"/>
                  <a:pt x="1399" y="645"/>
                </a:cubicBezTo>
                <a:close/>
                <a:moveTo>
                  <a:pt x="830" y="662"/>
                </a:moveTo>
                <a:cubicBezTo>
                  <a:pt x="652" y="633"/>
                  <a:pt x="478" y="650"/>
                  <a:pt x="288" y="675"/>
                </a:cubicBezTo>
                <a:cubicBezTo>
                  <a:pt x="241" y="681"/>
                  <a:pt x="168" y="678"/>
                  <a:pt x="155" y="673"/>
                </a:cubicBezTo>
                <a:cubicBezTo>
                  <a:pt x="122" y="662"/>
                  <a:pt x="79" y="630"/>
                  <a:pt x="134" y="542"/>
                </a:cubicBezTo>
                <a:cubicBezTo>
                  <a:pt x="305" y="353"/>
                  <a:pt x="571" y="232"/>
                  <a:pt x="609" y="218"/>
                </a:cubicBezTo>
                <a:cubicBezTo>
                  <a:pt x="647" y="205"/>
                  <a:pt x="1149" y="49"/>
                  <a:pt x="1354" y="259"/>
                </a:cubicBezTo>
                <a:cubicBezTo>
                  <a:pt x="1530" y="446"/>
                  <a:pt x="1274" y="716"/>
                  <a:pt x="830" y="662"/>
                </a:cubicBezTo>
                <a:close/>
              </a:path>
            </a:pathLst>
          </a:custGeom>
          <a:solidFill>
            <a:srgbClr val="808B94"/>
          </a:solidFill>
          <a:ln>
            <a:solidFill>
              <a:srgbClr val="808B94"/>
            </a:solidFill>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8"/>
          <p:cNvSpPr>
            <a:spLocks/>
          </p:cNvSpPr>
          <p:nvPr/>
        </p:nvSpPr>
        <p:spPr bwMode="gray">
          <a:xfrm>
            <a:off x="9417752" y="5142476"/>
            <a:ext cx="397089" cy="240462"/>
          </a:xfrm>
          <a:custGeom>
            <a:avLst/>
            <a:gdLst>
              <a:gd name="T0" fmla="*/ 1486 w 1503"/>
              <a:gd name="T1" fmla="*/ 418 h 921"/>
              <a:gd name="T2" fmla="*/ 1102 w 1503"/>
              <a:gd name="T3" fmla="*/ 168 h 921"/>
              <a:gd name="T4" fmla="*/ 690 w 1503"/>
              <a:gd name="T5" fmla="*/ 47 h 921"/>
              <a:gd name="T6" fmla="*/ 225 w 1503"/>
              <a:gd name="T7" fmla="*/ 5 h 921"/>
              <a:gd name="T8" fmla="*/ 179 w 1503"/>
              <a:gd name="T9" fmla="*/ 54 h 921"/>
              <a:gd name="T10" fmla="*/ 228 w 1503"/>
              <a:gd name="T11" fmla="*/ 101 h 921"/>
              <a:gd name="T12" fmla="*/ 673 w 1503"/>
              <a:gd name="T13" fmla="*/ 142 h 921"/>
              <a:gd name="T14" fmla="*/ 1342 w 1503"/>
              <a:gd name="T15" fmla="*/ 419 h 921"/>
              <a:gd name="T16" fmla="*/ 926 w 1503"/>
              <a:gd name="T17" fmla="*/ 649 h 921"/>
              <a:gd name="T18" fmla="*/ 919 w 1503"/>
              <a:gd name="T19" fmla="*/ 700 h 921"/>
              <a:gd name="T20" fmla="*/ 962 w 1503"/>
              <a:gd name="T21" fmla="*/ 728 h 921"/>
              <a:gd name="T22" fmla="*/ 1229 w 1503"/>
              <a:gd name="T23" fmla="*/ 728 h 921"/>
              <a:gd name="T24" fmla="*/ 742 w 1503"/>
              <a:gd name="T25" fmla="*/ 825 h 921"/>
              <a:gd name="T26" fmla="*/ 429 w 1503"/>
              <a:gd name="T27" fmla="*/ 671 h 921"/>
              <a:gd name="T28" fmla="*/ 396 w 1503"/>
              <a:gd name="T29" fmla="*/ 534 h 921"/>
              <a:gd name="T30" fmla="*/ 387 w 1503"/>
              <a:gd name="T31" fmla="*/ 494 h 921"/>
              <a:gd name="T32" fmla="*/ 349 w 1503"/>
              <a:gd name="T33" fmla="*/ 476 h 921"/>
              <a:gd name="T34" fmla="*/ 48 w 1503"/>
              <a:gd name="T35" fmla="*/ 476 h 921"/>
              <a:gd name="T36" fmla="*/ 0 w 1503"/>
              <a:gd name="T37" fmla="*/ 524 h 921"/>
              <a:gd name="T38" fmla="*/ 48 w 1503"/>
              <a:gd name="T39" fmla="*/ 572 h 921"/>
              <a:gd name="T40" fmla="*/ 298 w 1503"/>
              <a:gd name="T41" fmla="*/ 572 h 921"/>
              <a:gd name="T42" fmla="*/ 348 w 1503"/>
              <a:gd name="T43" fmla="*/ 722 h 921"/>
              <a:gd name="T44" fmla="*/ 454 w 1503"/>
              <a:gd name="T45" fmla="*/ 824 h 921"/>
              <a:gd name="T46" fmla="*/ 189 w 1503"/>
              <a:gd name="T47" fmla="*/ 824 h 921"/>
              <a:gd name="T48" fmla="*/ 141 w 1503"/>
              <a:gd name="T49" fmla="*/ 872 h 921"/>
              <a:gd name="T50" fmla="*/ 189 w 1503"/>
              <a:gd name="T51" fmla="*/ 920 h 921"/>
              <a:gd name="T52" fmla="*/ 709 w 1503"/>
              <a:gd name="T53" fmla="*/ 920 h 921"/>
              <a:gd name="T54" fmla="*/ 738 w 1503"/>
              <a:gd name="T55" fmla="*/ 920 h 921"/>
              <a:gd name="T56" fmla="*/ 738 w 1503"/>
              <a:gd name="T57" fmla="*/ 921 h 921"/>
              <a:gd name="T58" fmla="*/ 739 w 1503"/>
              <a:gd name="T59" fmla="*/ 921 h 921"/>
              <a:gd name="T60" fmla="*/ 756 w 1503"/>
              <a:gd name="T61" fmla="*/ 921 h 921"/>
              <a:gd name="T62" fmla="*/ 1442 w 1503"/>
              <a:gd name="T63" fmla="*/ 718 h 921"/>
              <a:gd name="T64" fmla="*/ 1458 w 1503"/>
              <a:gd name="T65" fmla="*/ 664 h 921"/>
              <a:gd name="T66" fmla="*/ 1413 w 1503"/>
              <a:gd name="T67" fmla="*/ 632 h 921"/>
              <a:gd name="T68" fmla="*/ 1085 w 1503"/>
              <a:gd name="T69" fmla="*/ 632 h 921"/>
              <a:gd name="T70" fmla="*/ 1453 w 1503"/>
              <a:gd name="T71" fmla="*/ 500 h 921"/>
              <a:gd name="T72" fmla="*/ 1496 w 1503"/>
              <a:gd name="T73" fmla="*/ 470 h 921"/>
              <a:gd name="T74" fmla="*/ 1486 w 1503"/>
              <a:gd name="T75" fmla="*/ 41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3" h="921">
                <a:moveTo>
                  <a:pt x="1486" y="418"/>
                </a:moveTo>
                <a:cubicBezTo>
                  <a:pt x="1386" y="318"/>
                  <a:pt x="1256" y="233"/>
                  <a:pt x="1102" y="168"/>
                </a:cubicBezTo>
                <a:cubicBezTo>
                  <a:pt x="980" y="116"/>
                  <a:pt x="841" y="75"/>
                  <a:pt x="690" y="47"/>
                </a:cubicBezTo>
                <a:cubicBezTo>
                  <a:pt x="435" y="0"/>
                  <a:pt x="234" y="5"/>
                  <a:pt x="225" y="5"/>
                </a:cubicBezTo>
                <a:cubicBezTo>
                  <a:pt x="199" y="6"/>
                  <a:pt x="178" y="28"/>
                  <a:pt x="179" y="54"/>
                </a:cubicBezTo>
                <a:cubicBezTo>
                  <a:pt x="179" y="81"/>
                  <a:pt x="201" y="102"/>
                  <a:pt x="228" y="101"/>
                </a:cubicBezTo>
                <a:cubicBezTo>
                  <a:pt x="230" y="101"/>
                  <a:pt x="427" y="96"/>
                  <a:pt x="673" y="142"/>
                </a:cubicBezTo>
                <a:cubicBezTo>
                  <a:pt x="872" y="179"/>
                  <a:pt x="1139" y="256"/>
                  <a:pt x="1342" y="419"/>
                </a:cubicBezTo>
                <a:cubicBezTo>
                  <a:pt x="1230" y="441"/>
                  <a:pt x="1054" y="500"/>
                  <a:pt x="926" y="649"/>
                </a:cubicBezTo>
                <a:cubicBezTo>
                  <a:pt x="914" y="663"/>
                  <a:pt x="911" y="683"/>
                  <a:pt x="919" y="700"/>
                </a:cubicBezTo>
                <a:cubicBezTo>
                  <a:pt x="927" y="717"/>
                  <a:pt x="944" y="728"/>
                  <a:pt x="962" y="728"/>
                </a:cubicBezTo>
                <a:cubicBezTo>
                  <a:pt x="1229" y="728"/>
                  <a:pt x="1229" y="728"/>
                  <a:pt x="1229" y="728"/>
                </a:cubicBezTo>
                <a:cubicBezTo>
                  <a:pt x="1118" y="776"/>
                  <a:pt x="952" y="827"/>
                  <a:pt x="742" y="825"/>
                </a:cubicBezTo>
                <a:cubicBezTo>
                  <a:pt x="589" y="799"/>
                  <a:pt x="481" y="746"/>
                  <a:pt x="429" y="671"/>
                </a:cubicBezTo>
                <a:cubicBezTo>
                  <a:pt x="383" y="603"/>
                  <a:pt x="395" y="540"/>
                  <a:pt x="396" y="534"/>
                </a:cubicBezTo>
                <a:cubicBezTo>
                  <a:pt x="399" y="520"/>
                  <a:pt x="396" y="505"/>
                  <a:pt x="387" y="494"/>
                </a:cubicBezTo>
                <a:cubicBezTo>
                  <a:pt x="378" y="482"/>
                  <a:pt x="364" y="476"/>
                  <a:pt x="349" y="476"/>
                </a:cubicBezTo>
                <a:cubicBezTo>
                  <a:pt x="48" y="476"/>
                  <a:pt x="48" y="476"/>
                  <a:pt x="48" y="476"/>
                </a:cubicBezTo>
                <a:cubicBezTo>
                  <a:pt x="21" y="476"/>
                  <a:pt x="0" y="497"/>
                  <a:pt x="0" y="524"/>
                </a:cubicBezTo>
                <a:cubicBezTo>
                  <a:pt x="0" y="550"/>
                  <a:pt x="21" y="572"/>
                  <a:pt x="48" y="572"/>
                </a:cubicBezTo>
                <a:cubicBezTo>
                  <a:pt x="298" y="572"/>
                  <a:pt x="298" y="572"/>
                  <a:pt x="298" y="572"/>
                </a:cubicBezTo>
                <a:cubicBezTo>
                  <a:pt x="300" y="611"/>
                  <a:pt x="311" y="667"/>
                  <a:pt x="348" y="722"/>
                </a:cubicBezTo>
                <a:cubicBezTo>
                  <a:pt x="375" y="761"/>
                  <a:pt x="410" y="795"/>
                  <a:pt x="454" y="824"/>
                </a:cubicBezTo>
                <a:cubicBezTo>
                  <a:pt x="189" y="824"/>
                  <a:pt x="189" y="824"/>
                  <a:pt x="189" y="824"/>
                </a:cubicBezTo>
                <a:cubicBezTo>
                  <a:pt x="162" y="824"/>
                  <a:pt x="141" y="845"/>
                  <a:pt x="141" y="872"/>
                </a:cubicBezTo>
                <a:cubicBezTo>
                  <a:pt x="141" y="898"/>
                  <a:pt x="162" y="920"/>
                  <a:pt x="189" y="920"/>
                </a:cubicBezTo>
                <a:cubicBezTo>
                  <a:pt x="709" y="920"/>
                  <a:pt x="709" y="920"/>
                  <a:pt x="709" y="920"/>
                </a:cubicBezTo>
                <a:cubicBezTo>
                  <a:pt x="719" y="920"/>
                  <a:pt x="728" y="920"/>
                  <a:pt x="738" y="920"/>
                </a:cubicBezTo>
                <a:cubicBezTo>
                  <a:pt x="738" y="921"/>
                  <a:pt x="738" y="921"/>
                  <a:pt x="738" y="921"/>
                </a:cubicBezTo>
                <a:cubicBezTo>
                  <a:pt x="738" y="921"/>
                  <a:pt x="739" y="921"/>
                  <a:pt x="739" y="921"/>
                </a:cubicBezTo>
                <a:cubicBezTo>
                  <a:pt x="744" y="921"/>
                  <a:pt x="750" y="921"/>
                  <a:pt x="756" y="921"/>
                </a:cubicBezTo>
                <a:cubicBezTo>
                  <a:pt x="1177" y="921"/>
                  <a:pt x="1431" y="726"/>
                  <a:pt x="1442" y="718"/>
                </a:cubicBezTo>
                <a:cubicBezTo>
                  <a:pt x="1459" y="705"/>
                  <a:pt x="1465" y="684"/>
                  <a:pt x="1458" y="664"/>
                </a:cubicBezTo>
                <a:cubicBezTo>
                  <a:pt x="1452" y="645"/>
                  <a:pt x="1434" y="632"/>
                  <a:pt x="1413" y="632"/>
                </a:cubicBezTo>
                <a:cubicBezTo>
                  <a:pt x="1085" y="632"/>
                  <a:pt x="1085" y="632"/>
                  <a:pt x="1085" y="632"/>
                </a:cubicBezTo>
                <a:cubicBezTo>
                  <a:pt x="1250" y="510"/>
                  <a:pt x="1451" y="500"/>
                  <a:pt x="1453" y="500"/>
                </a:cubicBezTo>
                <a:cubicBezTo>
                  <a:pt x="1472" y="499"/>
                  <a:pt x="1489" y="488"/>
                  <a:pt x="1496" y="470"/>
                </a:cubicBezTo>
                <a:cubicBezTo>
                  <a:pt x="1503" y="452"/>
                  <a:pt x="1499" y="432"/>
                  <a:pt x="1486" y="418"/>
                </a:cubicBezTo>
                <a:close/>
              </a:path>
            </a:pathLst>
          </a:custGeom>
          <a:solidFill>
            <a:srgbClr val="003A70"/>
          </a:solidFill>
          <a:ln>
            <a:solidFill>
              <a:schemeClr val="accent1"/>
            </a:solidFill>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Freeform 9"/>
          <p:cNvSpPr>
            <a:spLocks noEditPoints="1"/>
          </p:cNvSpPr>
          <p:nvPr/>
        </p:nvSpPr>
        <p:spPr bwMode="gray">
          <a:xfrm>
            <a:off x="9589284" y="5216704"/>
            <a:ext cx="64831" cy="59560"/>
          </a:xfrm>
          <a:custGeom>
            <a:avLst/>
            <a:gdLst>
              <a:gd name="T0" fmla="*/ 184 w 246"/>
              <a:gd name="T1" fmla="*/ 114 h 227"/>
              <a:gd name="T2" fmla="*/ 123 w 246"/>
              <a:gd name="T3" fmla="*/ 170 h 227"/>
              <a:gd name="T4" fmla="*/ 62 w 246"/>
              <a:gd name="T5" fmla="*/ 114 h 227"/>
              <a:gd name="T6" fmla="*/ 123 w 246"/>
              <a:gd name="T7" fmla="*/ 57 h 227"/>
              <a:gd name="T8" fmla="*/ 184 w 246"/>
              <a:gd name="T9" fmla="*/ 114 h 227"/>
              <a:gd name="T10" fmla="*/ 123 w 246"/>
              <a:gd name="T11" fmla="*/ 0 h 227"/>
              <a:gd name="T12" fmla="*/ 0 w 246"/>
              <a:gd name="T13" fmla="*/ 114 h 227"/>
              <a:gd name="T14" fmla="*/ 123 w 246"/>
              <a:gd name="T15" fmla="*/ 227 h 227"/>
              <a:gd name="T16" fmla="*/ 246 w 246"/>
              <a:gd name="T17" fmla="*/ 114 h 227"/>
              <a:gd name="T18" fmla="*/ 123 w 246"/>
              <a:gd name="T1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27">
                <a:moveTo>
                  <a:pt x="184" y="114"/>
                </a:moveTo>
                <a:cubicBezTo>
                  <a:pt x="184" y="145"/>
                  <a:pt x="156" y="170"/>
                  <a:pt x="123" y="170"/>
                </a:cubicBezTo>
                <a:cubicBezTo>
                  <a:pt x="89" y="170"/>
                  <a:pt x="62" y="145"/>
                  <a:pt x="62" y="114"/>
                </a:cubicBezTo>
                <a:cubicBezTo>
                  <a:pt x="62" y="82"/>
                  <a:pt x="89" y="57"/>
                  <a:pt x="123" y="57"/>
                </a:cubicBezTo>
                <a:cubicBezTo>
                  <a:pt x="156" y="57"/>
                  <a:pt x="184" y="82"/>
                  <a:pt x="184" y="114"/>
                </a:cubicBezTo>
                <a:close/>
                <a:moveTo>
                  <a:pt x="123" y="0"/>
                </a:moveTo>
                <a:cubicBezTo>
                  <a:pt x="55" y="0"/>
                  <a:pt x="0" y="51"/>
                  <a:pt x="0" y="114"/>
                </a:cubicBezTo>
                <a:cubicBezTo>
                  <a:pt x="0" y="176"/>
                  <a:pt x="55" y="227"/>
                  <a:pt x="123" y="227"/>
                </a:cubicBezTo>
                <a:cubicBezTo>
                  <a:pt x="191" y="227"/>
                  <a:pt x="246" y="176"/>
                  <a:pt x="246" y="114"/>
                </a:cubicBezTo>
                <a:cubicBezTo>
                  <a:pt x="246" y="51"/>
                  <a:pt x="191" y="0"/>
                  <a:pt x="123" y="0"/>
                </a:cubicBezTo>
                <a:close/>
              </a:path>
            </a:pathLst>
          </a:custGeom>
          <a:solidFill>
            <a:srgbClr val="003A70"/>
          </a:solidFill>
          <a:ln>
            <a:solidFill>
              <a:schemeClr val="accent1"/>
            </a:solidFill>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object 3"/>
          <p:cNvSpPr/>
          <p:nvPr/>
        </p:nvSpPr>
        <p:spPr bwMode="gray">
          <a:xfrm>
            <a:off x="6933435" y="4124792"/>
            <a:ext cx="2412228" cy="314112"/>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AAE6"/>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9" name="object 3"/>
          <p:cNvSpPr/>
          <p:nvPr/>
        </p:nvSpPr>
        <p:spPr bwMode="gray">
          <a:xfrm>
            <a:off x="4700837" y="4124052"/>
            <a:ext cx="2250000" cy="314112"/>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808B94"/>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0" name="TextBox 199"/>
          <p:cNvSpPr txBox="1"/>
          <p:nvPr/>
        </p:nvSpPr>
        <p:spPr bwMode="gray">
          <a:xfrm>
            <a:off x="5097833" y="4190946"/>
            <a:ext cx="1378925" cy="184185"/>
          </a:xfrm>
          <a:prstGeom prst="rect">
            <a:avLst/>
          </a:prstGeom>
          <a:solidFill>
            <a:srgbClr val="808B94"/>
          </a:solidFill>
        </p:spPr>
        <p:txBody>
          <a:bodyPr wrap="square" tIns="0" bIns="0"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MEAT</a:t>
            </a:r>
            <a:endParaRPr kumimoji="0" lang="en-GB" sz="1050" b="1" i="0" u="none" strike="noStrike" kern="1200" cap="none" spc="0" normalizeH="0" baseline="0" noProof="0" dirty="0">
              <a:ln>
                <a:noFill/>
              </a:ln>
              <a:solidFill>
                <a:srgbClr val="FFFFFF"/>
              </a:solidFill>
              <a:effectLst/>
              <a:uLnTx/>
              <a:uFillTx/>
              <a:latin typeface="Arial"/>
              <a:ea typeface="+mn-ea"/>
              <a:cs typeface="+mn-cs"/>
            </a:endParaRPr>
          </a:p>
        </p:txBody>
      </p:sp>
      <p:sp>
        <p:nvSpPr>
          <p:cNvPr id="201" name="TextBox 200"/>
          <p:cNvSpPr txBox="1"/>
          <p:nvPr/>
        </p:nvSpPr>
        <p:spPr bwMode="gray">
          <a:xfrm>
            <a:off x="7487258" y="4190946"/>
            <a:ext cx="1378925" cy="184185"/>
          </a:xfrm>
          <a:prstGeom prst="rect">
            <a:avLst/>
          </a:prstGeom>
          <a:solidFill>
            <a:srgbClr val="00AAE6"/>
          </a:solidFill>
        </p:spPr>
        <p:txBody>
          <a:bodyPr wrap="square" tIns="0" bIns="0"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POULTRY</a:t>
            </a:r>
            <a:endParaRPr kumimoji="0" lang="en-GB" sz="1050" b="1" i="0" u="none" strike="noStrike" kern="1200" cap="none" spc="0" normalizeH="0" baseline="0" noProof="0" dirty="0">
              <a:ln>
                <a:noFill/>
              </a:ln>
              <a:solidFill>
                <a:srgbClr val="FFFFFF"/>
              </a:solidFill>
              <a:effectLst/>
              <a:uLnTx/>
              <a:uFillTx/>
              <a:latin typeface="Arial"/>
              <a:ea typeface="+mn-ea"/>
              <a:cs typeface="+mn-cs"/>
            </a:endParaRPr>
          </a:p>
        </p:txBody>
      </p:sp>
      <p:sp>
        <p:nvSpPr>
          <p:cNvPr id="202" name="object 3"/>
          <p:cNvSpPr/>
          <p:nvPr/>
        </p:nvSpPr>
        <p:spPr bwMode="gray">
          <a:xfrm>
            <a:off x="9387571" y="4124792"/>
            <a:ext cx="2034391" cy="314112"/>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3A70"/>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3" name="TextBox 202"/>
          <p:cNvSpPr txBox="1"/>
          <p:nvPr/>
        </p:nvSpPr>
        <p:spPr bwMode="gray">
          <a:xfrm>
            <a:off x="9790272" y="4190946"/>
            <a:ext cx="1378925" cy="184185"/>
          </a:xfrm>
          <a:prstGeom prst="rect">
            <a:avLst/>
          </a:prstGeom>
          <a:solidFill>
            <a:srgbClr val="003A70"/>
          </a:solidFill>
        </p:spPr>
        <p:txBody>
          <a:bodyPr wrap="square" tIns="0" bIns="0"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FISH</a:t>
            </a:r>
            <a:endParaRPr kumimoji="0" lang="en-GB" sz="1050" b="1"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object 3"/>
          <p:cNvSpPr/>
          <p:nvPr/>
        </p:nvSpPr>
        <p:spPr bwMode="gray">
          <a:xfrm>
            <a:off x="9315155" y="4325387"/>
            <a:ext cx="90467" cy="113517"/>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3A70"/>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5" name="object 3"/>
          <p:cNvSpPr/>
          <p:nvPr/>
        </p:nvSpPr>
        <p:spPr bwMode="gray">
          <a:xfrm>
            <a:off x="9387571" y="4241243"/>
            <a:ext cx="28636" cy="197662"/>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3A70"/>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6" name="object 3"/>
          <p:cNvSpPr/>
          <p:nvPr/>
        </p:nvSpPr>
        <p:spPr bwMode="gray">
          <a:xfrm>
            <a:off x="6968120" y="4325387"/>
            <a:ext cx="31913" cy="113517"/>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chemeClr val="accent4"/>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7" name="object 3"/>
          <p:cNvSpPr/>
          <p:nvPr/>
        </p:nvSpPr>
        <p:spPr bwMode="gray">
          <a:xfrm>
            <a:off x="6992999" y="4197813"/>
            <a:ext cx="28636" cy="241092"/>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AAE6"/>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8" name="object 3"/>
          <p:cNvSpPr/>
          <p:nvPr/>
        </p:nvSpPr>
        <p:spPr bwMode="gray">
          <a:xfrm>
            <a:off x="6966659" y="4289205"/>
            <a:ext cx="38115" cy="149699"/>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AAE6"/>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9" name="object 3"/>
          <p:cNvSpPr/>
          <p:nvPr/>
        </p:nvSpPr>
        <p:spPr bwMode="gray">
          <a:xfrm>
            <a:off x="9346303" y="4136864"/>
            <a:ext cx="61790" cy="188360"/>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3A70"/>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210" name="Straight Connector 209"/>
          <p:cNvCxnSpPr/>
          <p:nvPr/>
        </p:nvCxnSpPr>
        <p:spPr bwMode="gray">
          <a:xfrm rot="18000000" flipH="1">
            <a:off x="9157610" y="4244237"/>
            <a:ext cx="335213" cy="99545"/>
          </a:xfrm>
          <a:prstGeom prst="line">
            <a:avLst/>
          </a:prstGeom>
          <a:solidFill>
            <a:schemeClr val="accent1"/>
          </a:solidFill>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1" name="object 3"/>
          <p:cNvSpPr/>
          <p:nvPr/>
        </p:nvSpPr>
        <p:spPr bwMode="gray">
          <a:xfrm>
            <a:off x="6948174" y="4124052"/>
            <a:ext cx="30868" cy="121105"/>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808B94"/>
          </a:solidFill>
          <a:effectLst/>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212" name="Straight Connector 211"/>
          <p:cNvCxnSpPr/>
          <p:nvPr/>
        </p:nvCxnSpPr>
        <p:spPr bwMode="gray">
          <a:xfrm rot="18000000" flipH="1">
            <a:off x="6796002" y="4244237"/>
            <a:ext cx="335213" cy="99545"/>
          </a:xfrm>
          <a:prstGeom prst="line">
            <a:avLst/>
          </a:prstGeom>
          <a:solidFill>
            <a:schemeClr val="accent1"/>
          </a:solidFill>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3" name="Rectangle 212"/>
          <p:cNvSpPr/>
          <p:nvPr/>
        </p:nvSpPr>
        <p:spPr>
          <a:xfrm>
            <a:off x="3511196" y="1864097"/>
            <a:ext cx="987401" cy="9899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ANIMAL PROTEIN</a:t>
            </a:r>
            <a:br>
              <a:rPr kumimoji="0" lang="en-GB" sz="1050" b="1" i="0" u="none" strike="noStrike" kern="1200" cap="none" spc="0" normalizeH="0" baseline="0" noProof="0" dirty="0" smtClean="0">
                <a:ln>
                  <a:noFill/>
                </a:ln>
                <a:solidFill>
                  <a:srgbClr val="FFFFFF"/>
                </a:solidFill>
                <a:effectLst/>
                <a:uLnTx/>
                <a:uFillTx/>
                <a:latin typeface="Arial"/>
                <a:ea typeface="+mn-ea"/>
                <a:cs typeface="+mn-cs"/>
              </a:rPr>
            </a:br>
            <a:r>
              <a:rPr kumimoji="0" lang="en-GB" sz="1050" b="1" i="0" u="none" strike="noStrike" kern="1200" cap="none" spc="0" normalizeH="0" baseline="0" noProof="0" dirty="0" smtClean="0">
                <a:ln>
                  <a:noFill/>
                </a:ln>
                <a:solidFill>
                  <a:srgbClr val="FFFFFF"/>
                </a:solidFill>
                <a:effectLst/>
                <a:uLnTx/>
                <a:uFillTx/>
                <a:latin typeface="Arial"/>
                <a:ea typeface="+mn-ea"/>
                <a:cs typeface="+mn-cs"/>
              </a:rPr>
              <a:t>MARKET SIZE</a:t>
            </a:r>
          </a:p>
        </p:txBody>
      </p:sp>
      <p:cxnSp>
        <p:nvCxnSpPr>
          <p:cNvPr id="214" name="Straight Connector 213"/>
          <p:cNvCxnSpPr/>
          <p:nvPr/>
        </p:nvCxnSpPr>
        <p:spPr>
          <a:xfrm>
            <a:off x="3525715" y="2921898"/>
            <a:ext cx="7884000" cy="0"/>
          </a:xfrm>
          <a:prstGeom prst="line">
            <a:avLst/>
          </a:prstGeom>
          <a:ln w="15875">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15" name="Group 214"/>
          <p:cNvGrpSpPr/>
          <p:nvPr/>
        </p:nvGrpSpPr>
        <p:grpSpPr>
          <a:xfrm>
            <a:off x="4693292" y="2515448"/>
            <a:ext cx="6791576" cy="353466"/>
            <a:chOff x="4712342" y="1562615"/>
            <a:chExt cx="6791576" cy="372076"/>
          </a:xfrm>
        </p:grpSpPr>
        <p:sp>
          <p:nvSpPr>
            <p:cNvPr id="216" name="object 3"/>
            <p:cNvSpPr/>
            <p:nvPr/>
          </p:nvSpPr>
          <p:spPr bwMode="gray">
            <a:xfrm>
              <a:off x="4712342" y="1637988"/>
              <a:ext cx="6723227" cy="281009"/>
            </a:xfrm>
            <a:custGeom>
              <a:avLst/>
              <a:gdLst/>
              <a:ahLst/>
              <a:cxnLst/>
              <a:rect l="l" t="t" r="r" b="b"/>
              <a:pathLst>
                <a:path w="12192000" h="828675">
                  <a:moveTo>
                    <a:pt x="0" y="0"/>
                  </a:moveTo>
                  <a:lnTo>
                    <a:pt x="0" y="828090"/>
                  </a:lnTo>
                  <a:lnTo>
                    <a:pt x="12191999" y="828090"/>
                  </a:lnTo>
                  <a:lnTo>
                    <a:pt x="12191999" y="0"/>
                  </a:lnTo>
                  <a:lnTo>
                    <a:pt x="0" y="0"/>
                  </a:lnTo>
                  <a:close/>
                </a:path>
              </a:pathLst>
            </a:custGeom>
            <a:solidFill>
              <a:srgbClr val="007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object 4"/>
            <p:cNvSpPr txBox="1"/>
            <p:nvPr/>
          </p:nvSpPr>
          <p:spPr bwMode="gray">
            <a:xfrm>
              <a:off x="4812947" y="1694723"/>
              <a:ext cx="1913066" cy="161583"/>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smtClean="0">
                  <a:ln>
                    <a:noFill/>
                  </a:ln>
                  <a:solidFill>
                    <a:srgbClr val="FFFFFF"/>
                  </a:solidFill>
                  <a:effectLst/>
                  <a:uLnTx/>
                  <a:uFillTx/>
                  <a:latin typeface="Arial"/>
                  <a:ea typeface="+mn-ea"/>
                  <a:cs typeface="Arial" panose="020B0604020202020204" pitchFamily="34" charset="0"/>
                </a:rPr>
                <a:t>GROWING POPULATION</a:t>
              </a:r>
              <a:endParaRPr kumimoji="0" lang="en-GB" sz="1050" b="0" i="0" u="none" strike="noStrike" kern="1200" cap="none" spc="0" normalizeH="0" baseline="30000" noProof="0" dirty="0">
                <a:ln>
                  <a:noFill/>
                </a:ln>
                <a:solidFill>
                  <a:prstClr val="black"/>
                </a:solidFill>
                <a:effectLst/>
                <a:uLnTx/>
                <a:uFillTx/>
                <a:latin typeface="Arial"/>
                <a:ea typeface="+mn-ea"/>
                <a:cs typeface="Arial" panose="020B0604020202020204" pitchFamily="34" charset="0"/>
              </a:endParaRPr>
            </a:p>
          </p:txBody>
        </p:sp>
        <p:sp>
          <p:nvSpPr>
            <p:cNvPr id="218" name="object 4"/>
            <p:cNvSpPr txBox="1"/>
            <p:nvPr/>
          </p:nvSpPr>
          <p:spPr bwMode="gray">
            <a:xfrm>
              <a:off x="7090517" y="1694723"/>
              <a:ext cx="1913068" cy="161583"/>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smtClean="0">
                  <a:ln>
                    <a:noFill/>
                  </a:ln>
                  <a:solidFill>
                    <a:srgbClr val="FFFFFF"/>
                  </a:solidFill>
                  <a:effectLst/>
                  <a:uLnTx/>
                  <a:uFillTx/>
                  <a:latin typeface="Arial"/>
                  <a:ea typeface="+mn-ea"/>
                  <a:cs typeface="Arial" panose="020B0604020202020204" pitchFamily="34" charset="0"/>
                </a:rPr>
                <a:t>URBANISATION</a:t>
              </a:r>
              <a:endParaRPr kumimoji="0" lang="en-GB" sz="1050" b="0" i="0" u="none" strike="noStrike" kern="1200" cap="none" spc="0" normalizeH="0" baseline="30000" noProof="0" dirty="0">
                <a:ln>
                  <a:noFill/>
                </a:ln>
                <a:solidFill>
                  <a:prstClr val="black"/>
                </a:solidFill>
                <a:effectLst/>
                <a:uLnTx/>
                <a:uFillTx/>
                <a:latin typeface="Arial"/>
                <a:ea typeface="+mn-ea"/>
                <a:cs typeface="Arial" panose="020B0604020202020204" pitchFamily="34" charset="0"/>
              </a:endParaRPr>
            </a:p>
          </p:txBody>
        </p:sp>
        <p:sp>
          <p:nvSpPr>
            <p:cNvPr id="219" name="object 4"/>
            <p:cNvSpPr txBox="1"/>
            <p:nvPr/>
          </p:nvSpPr>
          <p:spPr bwMode="gray">
            <a:xfrm>
              <a:off x="9189105" y="1694723"/>
              <a:ext cx="2314813" cy="161583"/>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5" normalizeH="0" baseline="0" noProof="0" dirty="0">
                  <a:ln>
                    <a:noFill/>
                  </a:ln>
                  <a:solidFill>
                    <a:srgbClr val="FFFFFF"/>
                  </a:solidFill>
                  <a:effectLst/>
                  <a:uLnTx/>
                  <a:uFillTx/>
                  <a:latin typeface="Arial"/>
                  <a:ea typeface="+mn-ea"/>
                  <a:cs typeface="Arial" panose="020B0604020202020204" pitchFamily="34" charset="0"/>
                </a:rPr>
                <a:t>RISING MIDDLE CLASS</a:t>
              </a:r>
              <a:endParaRPr kumimoji="0" lang="en-GB" sz="1050" b="0" i="0" u="none" strike="noStrike" kern="1200" cap="none" spc="0" normalizeH="0" baseline="30000" noProof="0" dirty="0">
                <a:ln>
                  <a:noFill/>
                </a:ln>
                <a:solidFill>
                  <a:prstClr val="black"/>
                </a:solidFill>
                <a:effectLst/>
                <a:uLnTx/>
                <a:uFillTx/>
                <a:latin typeface="Arial"/>
                <a:ea typeface="+mn-ea"/>
                <a:cs typeface="Arial" panose="020B0604020202020204" pitchFamily="34" charset="0"/>
              </a:endParaRPr>
            </a:p>
          </p:txBody>
        </p:sp>
        <p:sp>
          <p:nvSpPr>
            <p:cNvPr id="220" name="object 7"/>
            <p:cNvSpPr/>
            <p:nvPr/>
          </p:nvSpPr>
          <p:spPr bwMode="gray">
            <a:xfrm>
              <a:off x="6775389" y="1562615"/>
              <a:ext cx="109031" cy="341855"/>
            </a:xfrm>
            <a:custGeom>
              <a:avLst/>
              <a:gdLst/>
              <a:ahLst/>
              <a:cxnLst/>
              <a:rect l="l" t="t" r="r" b="b"/>
              <a:pathLst>
                <a:path w="184785" h="845820">
                  <a:moveTo>
                    <a:pt x="184785" y="0"/>
                  </a:moveTo>
                  <a:lnTo>
                    <a:pt x="0" y="845578"/>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221" name="object 8"/>
            <p:cNvSpPr/>
            <p:nvPr/>
          </p:nvSpPr>
          <p:spPr bwMode="gray">
            <a:xfrm>
              <a:off x="9208469" y="1569710"/>
              <a:ext cx="109031" cy="364981"/>
            </a:xfrm>
            <a:custGeom>
              <a:avLst/>
              <a:gdLst/>
              <a:ahLst/>
              <a:cxnLst/>
              <a:rect l="l" t="t" r="r" b="b"/>
              <a:pathLst>
                <a:path w="184784" h="845820">
                  <a:moveTo>
                    <a:pt x="184784" y="0"/>
                  </a:moveTo>
                  <a:lnTo>
                    <a:pt x="0" y="845578"/>
                  </a:lnTo>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sp>
        <p:nvSpPr>
          <p:cNvPr id="222" name="TextBox 221"/>
          <p:cNvSpPr txBox="1"/>
          <p:nvPr/>
        </p:nvSpPr>
        <p:spPr bwMode="gray">
          <a:xfrm>
            <a:off x="6115129" y="5878894"/>
            <a:ext cx="2463562" cy="428378"/>
          </a:xfrm>
          <a:prstGeom prst="rect">
            <a:avLst/>
          </a:prstGeom>
          <a:noFill/>
        </p:spPr>
        <p:txBody>
          <a:bodyPr wrap="none" lIns="0" tIns="0" rIns="0" bIns="0" rtlCol="0">
            <a:prstTxWarp prst="textArchDown">
              <a:avLst>
                <a:gd name="adj" fmla="val 1288355"/>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a:ea typeface="+mn-ea"/>
                <a:cs typeface="+mn-cs"/>
              </a:rPr>
              <a:t>Efficiency</a:t>
            </a:r>
          </a:p>
        </p:txBody>
      </p:sp>
      <p:sp>
        <p:nvSpPr>
          <p:cNvPr id="223" name="TextBox 222"/>
          <p:cNvSpPr txBox="1"/>
          <p:nvPr/>
        </p:nvSpPr>
        <p:spPr bwMode="gray">
          <a:xfrm rot="21434714">
            <a:off x="7847233" y="5877472"/>
            <a:ext cx="2033095" cy="428378"/>
          </a:xfrm>
          <a:prstGeom prst="rect">
            <a:avLst/>
          </a:prstGeom>
          <a:noFill/>
        </p:spPr>
        <p:txBody>
          <a:bodyPr wrap="none" lIns="0" tIns="0" rIns="0" bIns="0" rtlCol="0">
            <a:prstTxWarp prst="textArchDown">
              <a:avLst>
                <a:gd name="adj" fmla="val 2236955"/>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B050"/>
                </a:solidFill>
                <a:effectLst/>
                <a:uLnTx/>
                <a:uFillTx/>
                <a:latin typeface="Arial"/>
                <a:ea typeface="+mn-ea"/>
                <a:cs typeface="+mn-cs"/>
              </a:rPr>
              <a:t>Sustainability</a:t>
            </a:r>
          </a:p>
        </p:txBody>
      </p:sp>
      <p:sp>
        <p:nvSpPr>
          <p:cNvPr id="225" name="object 22"/>
          <p:cNvSpPr txBox="1"/>
          <p:nvPr/>
        </p:nvSpPr>
        <p:spPr bwMode="gray">
          <a:xfrm>
            <a:off x="6736330" y="3256969"/>
            <a:ext cx="1388956" cy="430887"/>
          </a:xfrm>
          <a:prstGeom prst="rect">
            <a:avLst/>
          </a:prstGeom>
        </p:spPr>
        <p:txBody>
          <a:bodyPr vert="horz" wrap="square" lIns="0" tIns="0" rIns="0" bIns="0" rtlCol="0">
            <a:spAutoFit/>
          </a:bodyPr>
          <a:lstStyle/>
          <a:p>
            <a:pPr marL="1270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5" normalizeH="0" baseline="0" noProof="0" dirty="0" smtClean="0">
                <a:ln>
                  <a:noFill/>
                </a:ln>
                <a:solidFill>
                  <a:srgbClr val="FFFFFF"/>
                </a:solidFill>
                <a:effectLst/>
                <a:uLnTx/>
                <a:uFillTx/>
                <a:latin typeface="Arial"/>
                <a:ea typeface="+mn-ea"/>
                <a:cs typeface="Arial"/>
              </a:rPr>
              <a:t>EUR </a:t>
            </a:r>
            <a:br>
              <a:rPr kumimoji="0" lang="en-GB" sz="1400" b="1" i="0" u="none" strike="noStrike" kern="1200" cap="none" spc="-5" normalizeH="0" baseline="0" noProof="0" dirty="0" smtClean="0">
                <a:ln>
                  <a:noFill/>
                </a:ln>
                <a:solidFill>
                  <a:srgbClr val="FFFFFF"/>
                </a:solidFill>
                <a:effectLst/>
                <a:uLnTx/>
                <a:uFillTx/>
                <a:latin typeface="Arial"/>
                <a:ea typeface="+mn-ea"/>
                <a:cs typeface="Arial"/>
              </a:rPr>
            </a:br>
            <a:r>
              <a:rPr kumimoji="0" sz="1400" b="1" i="0" u="none" strike="noStrike" kern="1200" cap="none" spc="-5" normalizeH="0" baseline="0" noProof="0" dirty="0" smtClean="0">
                <a:ln>
                  <a:noFill/>
                </a:ln>
                <a:solidFill>
                  <a:srgbClr val="FFFFFF"/>
                </a:solidFill>
                <a:effectLst/>
                <a:uLnTx/>
                <a:uFillTx/>
                <a:latin typeface="Arial"/>
                <a:ea typeface="+mn-ea"/>
                <a:cs typeface="Arial"/>
              </a:rPr>
              <a:t>1</a:t>
            </a:r>
            <a:r>
              <a:rPr kumimoji="0" lang="en-GB" sz="1400" b="1" i="0" u="none" strike="noStrike" kern="1200" cap="none" spc="-5" normalizeH="0" baseline="0" noProof="0" dirty="0" smtClean="0">
                <a:ln>
                  <a:noFill/>
                </a:ln>
                <a:solidFill>
                  <a:srgbClr val="FFFFFF"/>
                </a:solidFill>
                <a:effectLst/>
                <a:uLnTx/>
                <a:uFillTx/>
                <a:latin typeface="Arial"/>
                <a:ea typeface="+mn-ea"/>
                <a:cs typeface="Arial"/>
              </a:rPr>
              <a:t>2</a:t>
            </a:r>
            <a:r>
              <a:rPr kumimoji="0" sz="1400" b="1" i="0" u="none" strike="noStrike" kern="1200" cap="none" spc="0" normalizeH="0" baseline="0" noProof="0" dirty="0" err="1" smtClean="0">
                <a:ln>
                  <a:noFill/>
                </a:ln>
                <a:solidFill>
                  <a:srgbClr val="FFFFFF"/>
                </a:solidFill>
                <a:effectLst/>
                <a:uLnTx/>
                <a:uFillTx/>
                <a:latin typeface="Arial"/>
                <a:ea typeface="+mn-ea"/>
                <a:cs typeface="Arial"/>
              </a:rPr>
              <a:t>bn</a:t>
            </a:r>
            <a:r>
              <a:rPr kumimoji="0" lang="en-GB" sz="1400" b="1" i="0" u="none" strike="noStrike" kern="1200" cap="none" spc="0" normalizeH="0" baseline="30000" noProof="0" dirty="0">
                <a:ln>
                  <a:noFill/>
                </a:ln>
                <a:solidFill>
                  <a:srgbClr val="FFFFFF"/>
                </a:solidFill>
                <a:effectLst/>
                <a:uLnTx/>
                <a:uFillTx/>
                <a:latin typeface="Arial"/>
                <a:ea typeface="+mn-ea"/>
                <a:cs typeface="Arial"/>
              </a:rPr>
              <a:t>1</a:t>
            </a:r>
            <a:endParaRPr kumimoji="0" sz="1400" b="0" i="0" u="none" strike="noStrike" kern="1200" cap="none" spc="0" normalizeH="0" baseline="30000" noProof="0" dirty="0">
              <a:ln>
                <a:noFill/>
              </a:ln>
              <a:solidFill>
                <a:srgbClr val="FFFFFF"/>
              </a:solidFill>
              <a:effectLst/>
              <a:uLnTx/>
              <a:uFillTx/>
              <a:latin typeface="Arial"/>
              <a:ea typeface="+mn-ea"/>
              <a:cs typeface="Arial"/>
            </a:endParaRPr>
          </a:p>
        </p:txBody>
      </p:sp>
      <p:graphicFrame>
        <p:nvGraphicFramePr>
          <p:cNvPr id="290" name="STKBAR-6343037616"/>
          <p:cNvGraphicFramePr>
            <a:graphicFrameLocks/>
          </p:cNvGraphicFramePr>
          <p:nvPr>
            <p:extLst/>
          </p:nvPr>
        </p:nvGraphicFramePr>
        <p:xfrm>
          <a:off x="4542670" y="1896228"/>
          <a:ext cx="7992000" cy="908431"/>
        </p:xfrm>
        <a:graphic>
          <a:graphicData uri="http://schemas.openxmlformats.org/drawingml/2006/chart">
            <c:chart xmlns:c="http://schemas.openxmlformats.org/drawingml/2006/chart" xmlns:r="http://schemas.openxmlformats.org/officeDocument/2006/relationships" r:id="rId8"/>
          </a:graphicData>
        </a:graphic>
      </p:graphicFrame>
      <p:grpSp>
        <p:nvGrpSpPr>
          <p:cNvPr id="291" name="Group 290"/>
          <p:cNvGrpSpPr/>
          <p:nvPr/>
        </p:nvGrpSpPr>
        <p:grpSpPr>
          <a:xfrm>
            <a:off x="5765789" y="2082702"/>
            <a:ext cx="1092268" cy="413336"/>
            <a:chOff x="2838439" y="2790395"/>
            <a:chExt cx="1321644" cy="500137"/>
          </a:xfrm>
        </p:grpSpPr>
        <p:sp>
          <p:nvSpPr>
            <p:cNvPr id="300" name="TextBox 299"/>
            <p:cNvSpPr txBox="1"/>
            <p:nvPr/>
          </p:nvSpPr>
          <p:spPr>
            <a:xfrm>
              <a:off x="3309288" y="2790395"/>
              <a:ext cx="850795" cy="50013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FFFF"/>
                  </a:solidFill>
                  <a:effectLst/>
                  <a:uLnTx/>
                  <a:uFillTx/>
                  <a:latin typeface="Arial"/>
                  <a:ea typeface="+mn-ea"/>
                  <a:cs typeface="+mn-cs"/>
                </a:rPr>
                <a:t>MEAT</a:t>
              </a:r>
              <a:r>
                <a:rPr kumimoji="0" lang="en-US" sz="1050" b="1" i="0" u="none" strike="noStrike" kern="1200" cap="none" spc="0" normalizeH="0" baseline="0" noProof="0" dirty="0">
                  <a:ln>
                    <a:noFill/>
                  </a:ln>
                  <a:solidFill>
                    <a:srgbClr val="FFFFFF"/>
                  </a:solidFill>
                  <a:effectLst/>
                  <a:uLnTx/>
                  <a:uFillTx/>
                  <a:latin typeface="Arial"/>
                  <a:ea typeface="+mn-ea"/>
                  <a:cs typeface="+mn-cs"/>
                </a:rPr>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a:ln>
                    <a:noFill/>
                  </a:ln>
                  <a:solidFill>
                    <a:srgbClr val="FFFFFF"/>
                  </a:solidFill>
                  <a:effectLst/>
                  <a:uLnTx/>
                  <a:uFillTx/>
                  <a:latin typeface="Arial"/>
                  <a:ea typeface="+mn-ea"/>
                  <a:cs typeface="+mn-cs"/>
                </a:rPr>
                <a:t>EUR</a:t>
              </a:r>
              <a:br>
                <a:rPr kumimoji="0" lang="en-US" sz="80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smtClean="0">
                  <a:ln>
                    <a:noFill/>
                  </a:ln>
                  <a:solidFill>
                    <a:srgbClr val="FFFFFF"/>
                  </a:solidFill>
                  <a:effectLst/>
                  <a:uLnTx/>
                  <a:uFillTx/>
                  <a:latin typeface="Arial"/>
                  <a:ea typeface="+mn-ea"/>
                  <a:cs typeface="+mn-cs"/>
                </a:rPr>
                <a:t>+600bn</a:t>
              </a:r>
              <a:r>
                <a:rPr kumimoji="0" lang="en-US" sz="800" b="1" i="0" u="none" strike="noStrike" kern="1200" cap="none" spc="0" normalizeH="0" baseline="30000" noProof="0" dirty="0" smtClean="0">
                  <a:ln>
                    <a:noFill/>
                  </a:ln>
                  <a:solidFill>
                    <a:srgbClr val="FFFFFF"/>
                  </a:solidFill>
                  <a:effectLst/>
                  <a:uLnTx/>
                  <a:uFillTx/>
                  <a:latin typeface="Arial"/>
                  <a:ea typeface="+mn-ea"/>
                  <a:cs typeface="+mn-cs"/>
                </a:rPr>
                <a:t>1</a:t>
              </a:r>
              <a:endParaRPr kumimoji="0" lang="en-GB" sz="800" b="0" i="0" u="none" strike="noStrike" kern="1200" cap="none" spc="0" normalizeH="0" baseline="30000" noProof="0" dirty="0">
                <a:ln>
                  <a:noFill/>
                </a:ln>
                <a:solidFill>
                  <a:srgbClr val="000000"/>
                </a:solidFill>
                <a:effectLst/>
                <a:uLnTx/>
                <a:uFillTx/>
                <a:latin typeface="Arial"/>
                <a:ea typeface="+mn-ea"/>
                <a:cs typeface="+mn-cs"/>
              </a:endParaRPr>
            </a:p>
          </p:txBody>
        </p:sp>
        <p:grpSp>
          <p:nvGrpSpPr>
            <p:cNvPr id="301" name="Group 300"/>
            <p:cNvGrpSpPr/>
            <p:nvPr/>
          </p:nvGrpSpPr>
          <p:grpSpPr>
            <a:xfrm>
              <a:off x="2838439" y="2874396"/>
              <a:ext cx="495559" cy="392946"/>
              <a:chOff x="5137204" y="1758562"/>
              <a:chExt cx="659589" cy="533523"/>
            </a:xfrm>
            <a:solidFill>
              <a:schemeClr val="bg1"/>
            </a:solidFill>
          </p:grpSpPr>
          <p:sp>
            <p:nvSpPr>
              <p:cNvPr id="302" name="Freeform 13"/>
              <p:cNvSpPr>
                <a:spLocks noEditPoints="1"/>
              </p:cNvSpPr>
              <p:nvPr/>
            </p:nvSpPr>
            <p:spPr bwMode="gray">
              <a:xfrm>
                <a:off x="5362129" y="1931037"/>
                <a:ext cx="194667" cy="89107"/>
              </a:xfrm>
              <a:custGeom>
                <a:avLst/>
                <a:gdLst>
                  <a:gd name="T0" fmla="*/ 382 w 495"/>
                  <a:gd name="T1" fmla="*/ 96 h 206"/>
                  <a:gd name="T2" fmla="*/ 247 w 495"/>
                  <a:gd name="T3" fmla="*/ 148 h 206"/>
                  <a:gd name="T4" fmla="*/ 113 w 495"/>
                  <a:gd name="T5" fmla="*/ 96 h 206"/>
                  <a:gd name="T6" fmla="*/ 247 w 495"/>
                  <a:gd name="T7" fmla="*/ 44 h 206"/>
                  <a:gd name="T8" fmla="*/ 382 w 495"/>
                  <a:gd name="T9" fmla="*/ 96 h 206"/>
                  <a:gd name="T10" fmla="*/ 247 w 495"/>
                  <a:gd name="T11" fmla="*/ 0 h 206"/>
                  <a:gd name="T12" fmla="*/ 0 w 495"/>
                  <a:gd name="T13" fmla="*/ 103 h 206"/>
                  <a:gd name="T14" fmla="*/ 247 w 495"/>
                  <a:gd name="T15" fmla="*/ 206 h 206"/>
                  <a:gd name="T16" fmla="*/ 495 w 495"/>
                  <a:gd name="T17" fmla="*/ 103 h 206"/>
                  <a:gd name="T18" fmla="*/ 247 w 495"/>
                  <a:gd name="T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206">
                    <a:moveTo>
                      <a:pt x="382" y="96"/>
                    </a:moveTo>
                    <a:cubicBezTo>
                      <a:pt x="382" y="124"/>
                      <a:pt x="321" y="148"/>
                      <a:pt x="247" y="148"/>
                    </a:cubicBezTo>
                    <a:cubicBezTo>
                      <a:pt x="173" y="148"/>
                      <a:pt x="113" y="124"/>
                      <a:pt x="113" y="96"/>
                    </a:cubicBezTo>
                    <a:cubicBezTo>
                      <a:pt x="113" y="67"/>
                      <a:pt x="173" y="44"/>
                      <a:pt x="247" y="44"/>
                    </a:cubicBezTo>
                    <a:cubicBezTo>
                      <a:pt x="321" y="44"/>
                      <a:pt x="382" y="67"/>
                      <a:pt x="382" y="96"/>
                    </a:cubicBezTo>
                    <a:close/>
                    <a:moveTo>
                      <a:pt x="247" y="0"/>
                    </a:moveTo>
                    <a:cubicBezTo>
                      <a:pt x="111" y="0"/>
                      <a:pt x="0" y="46"/>
                      <a:pt x="0" y="103"/>
                    </a:cubicBezTo>
                    <a:cubicBezTo>
                      <a:pt x="0" y="160"/>
                      <a:pt x="111" y="206"/>
                      <a:pt x="247" y="206"/>
                    </a:cubicBezTo>
                    <a:cubicBezTo>
                      <a:pt x="384" y="206"/>
                      <a:pt x="495" y="160"/>
                      <a:pt x="495" y="103"/>
                    </a:cubicBezTo>
                    <a:cubicBezTo>
                      <a:pt x="495" y="46"/>
                      <a:pt x="384" y="0"/>
                      <a:pt x="247" y="0"/>
                    </a:cubicBezTo>
                    <a:close/>
                  </a:path>
                </a:pathLst>
              </a:custGeom>
              <a:gr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303" name="Freeform 14"/>
              <p:cNvSpPr>
                <a:spLocks noEditPoints="1"/>
              </p:cNvSpPr>
              <p:nvPr/>
            </p:nvSpPr>
            <p:spPr bwMode="gray">
              <a:xfrm>
                <a:off x="5137204" y="1758562"/>
                <a:ext cx="659589" cy="533523"/>
              </a:xfrm>
              <a:custGeom>
                <a:avLst/>
                <a:gdLst>
                  <a:gd name="T0" fmla="*/ 1494 w 1550"/>
                  <a:gd name="T1" fmla="*/ 331 h 1008"/>
                  <a:gd name="T2" fmla="*/ 697 w 1550"/>
                  <a:gd name="T3" fmla="*/ 92 h 1008"/>
                  <a:gd name="T4" fmla="*/ 168 w 1550"/>
                  <a:gd name="T5" fmla="*/ 373 h 1008"/>
                  <a:gd name="T6" fmla="*/ 6 w 1550"/>
                  <a:gd name="T7" fmla="*/ 588 h 1008"/>
                  <a:gd name="T8" fmla="*/ 0 w 1550"/>
                  <a:gd name="T9" fmla="*/ 635 h 1008"/>
                  <a:gd name="T10" fmla="*/ 0 w 1550"/>
                  <a:gd name="T11" fmla="*/ 810 h 1008"/>
                  <a:gd name="T12" fmla="*/ 1 w 1550"/>
                  <a:gd name="T13" fmla="*/ 820 h 1008"/>
                  <a:gd name="T14" fmla="*/ 330 w 1550"/>
                  <a:gd name="T15" fmla="*/ 972 h 1008"/>
                  <a:gd name="T16" fmla="*/ 949 w 1550"/>
                  <a:gd name="T17" fmla="*/ 952 h 1008"/>
                  <a:gd name="T18" fmla="*/ 1426 w 1550"/>
                  <a:gd name="T19" fmla="*/ 778 h 1008"/>
                  <a:gd name="T20" fmla="*/ 1494 w 1550"/>
                  <a:gd name="T21" fmla="*/ 331 h 1008"/>
                  <a:gd name="T22" fmla="*/ 1399 w 1550"/>
                  <a:gd name="T23" fmla="*/ 645 h 1008"/>
                  <a:gd name="T24" fmla="*/ 968 w 1550"/>
                  <a:gd name="T25" fmla="*/ 874 h 1008"/>
                  <a:gd name="T26" fmla="*/ 371 w 1550"/>
                  <a:gd name="T27" fmla="*/ 882 h 1008"/>
                  <a:gd name="T28" fmla="*/ 108 w 1550"/>
                  <a:gd name="T29" fmla="*/ 811 h 1008"/>
                  <a:gd name="T30" fmla="*/ 102 w 1550"/>
                  <a:gd name="T31" fmla="*/ 769 h 1008"/>
                  <a:gd name="T32" fmla="*/ 117 w 1550"/>
                  <a:gd name="T33" fmla="*/ 753 h 1008"/>
                  <a:gd name="T34" fmla="*/ 974 w 1550"/>
                  <a:gd name="T35" fmla="*/ 758 h 1008"/>
                  <a:gd name="T36" fmla="*/ 1375 w 1550"/>
                  <a:gd name="T37" fmla="*/ 625 h 1008"/>
                  <a:gd name="T38" fmla="*/ 1399 w 1550"/>
                  <a:gd name="T39" fmla="*/ 645 h 1008"/>
                  <a:gd name="T40" fmla="*/ 830 w 1550"/>
                  <a:gd name="T41" fmla="*/ 662 h 1008"/>
                  <a:gd name="T42" fmla="*/ 288 w 1550"/>
                  <a:gd name="T43" fmla="*/ 675 h 1008"/>
                  <a:gd name="T44" fmla="*/ 155 w 1550"/>
                  <a:gd name="T45" fmla="*/ 673 h 1008"/>
                  <a:gd name="T46" fmla="*/ 134 w 1550"/>
                  <a:gd name="T47" fmla="*/ 542 h 1008"/>
                  <a:gd name="T48" fmla="*/ 609 w 1550"/>
                  <a:gd name="T49" fmla="*/ 218 h 1008"/>
                  <a:gd name="T50" fmla="*/ 1354 w 1550"/>
                  <a:gd name="T51" fmla="*/ 259 h 1008"/>
                  <a:gd name="T52" fmla="*/ 830 w 1550"/>
                  <a:gd name="T53" fmla="*/ 66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0" h="1008">
                    <a:moveTo>
                      <a:pt x="1494" y="331"/>
                    </a:moveTo>
                    <a:cubicBezTo>
                      <a:pt x="1437" y="0"/>
                      <a:pt x="913" y="50"/>
                      <a:pt x="697" y="92"/>
                    </a:cubicBezTo>
                    <a:cubicBezTo>
                      <a:pt x="481" y="134"/>
                      <a:pt x="314" y="288"/>
                      <a:pt x="168" y="373"/>
                    </a:cubicBezTo>
                    <a:cubicBezTo>
                      <a:pt x="60" y="437"/>
                      <a:pt x="20" y="539"/>
                      <a:pt x="6" y="588"/>
                    </a:cubicBezTo>
                    <a:cubicBezTo>
                      <a:pt x="2" y="603"/>
                      <a:pt x="0" y="619"/>
                      <a:pt x="0" y="635"/>
                    </a:cubicBezTo>
                    <a:cubicBezTo>
                      <a:pt x="0" y="810"/>
                      <a:pt x="0" y="810"/>
                      <a:pt x="0" y="810"/>
                    </a:cubicBezTo>
                    <a:cubicBezTo>
                      <a:pt x="0" y="813"/>
                      <a:pt x="0" y="816"/>
                      <a:pt x="1" y="820"/>
                    </a:cubicBezTo>
                    <a:cubicBezTo>
                      <a:pt x="21" y="936"/>
                      <a:pt x="179" y="1008"/>
                      <a:pt x="330" y="972"/>
                    </a:cubicBezTo>
                    <a:cubicBezTo>
                      <a:pt x="483" y="936"/>
                      <a:pt x="647" y="938"/>
                      <a:pt x="949" y="952"/>
                    </a:cubicBezTo>
                    <a:cubicBezTo>
                      <a:pt x="1251" y="965"/>
                      <a:pt x="1361" y="847"/>
                      <a:pt x="1426" y="778"/>
                    </a:cubicBezTo>
                    <a:cubicBezTo>
                      <a:pt x="1550" y="646"/>
                      <a:pt x="1494" y="331"/>
                      <a:pt x="1494" y="331"/>
                    </a:cubicBezTo>
                    <a:close/>
                    <a:moveTo>
                      <a:pt x="1399" y="645"/>
                    </a:moveTo>
                    <a:cubicBezTo>
                      <a:pt x="1352" y="756"/>
                      <a:pt x="1167" y="903"/>
                      <a:pt x="968" y="874"/>
                    </a:cubicBezTo>
                    <a:cubicBezTo>
                      <a:pt x="742" y="842"/>
                      <a:pt x="459" y="862"/>
                      <a:pt x="371" y="882"/>
                    </a:cubicBezTo>
                    <a:cubicBezTo>
                      <a:pt x="284" y="902"/>
                      <a:pt x="108" y="896"/>
                      <a:pt x="108" y="811"/>
                    </a:cubicBezTo>
                    <a:cubicBezTo>
                      <a:pt x="108" y="795"/>
                      <a:pt x="105" y="781"/>
                      <a:pt x="102" y="769"/>
                    </a:cubicBezTo>
                    <a:cubicBezTo>
                      <a:pt x="99" y="759"/>
                      <a:pt x="107" y="751"/>
                      <a:pt x="117" y="753"/>
                    </a:cubicBezTo>
                    <a:cubicBezTo>
                      <a:pt x="272" y="779"/>
                      <a:pt x="413" y="723"/>
                      <a:pt x="974" y="758"/>
                    </a:cubicBezTo>
                    <a:cubicBezTo>
                      <a:pt x="1164" y="770"/>
                      <a:pt x="1308" y="670"/>
                      <a:pt x="1375" y="625"/>
                    </a:cubicBezTo>
                    <a:cubicBezTo>
                      <a:pt x="1388" y="617"/>
                      <a:pt x="1405" y="630"/>
                      <a:pt x="1399" y="645"/>
                    </a:cubicBezTo>
                    <a:close/>
                    <a:moveTo>
                      <a:pt x="830" y="662"/>
                    </a:moveTo>
                    <a:cubicBezTo>
                      <a:pt x="652" y="633"/>
                      <a:pt x="478" y="650"/>
                      <a:pt x="288" y="675"/>
                    </a:cubicBezTo>
                    <a:cubicBezTo>
                      <a:pt x="241" y="681"/>
                      <a:pt x="168" y="678"/>
                      <a:pt x="155" y="673"/>
                    </a:cubicBezTo>
                    <a:cubicBezTo>
                      <a:pt x="122" y="662"/>
                      <a:pt x="79" y="630"/>
                      <a:pt x="134" y="542"/>
                    </a:cubicBezTo>
                    <a:cubicBezTo>
                      <a:pt x="305" y="353"/>
                      <a:pt x="571" y="232"/>
                      <a:pt x="609" y="218"/>
                    </a:cubicBezTo>
                    <a:cubicBezTo>
                      <a:pt x="647" y="205"/>
                      <a:pt x="1149" y="49"/>
                      <a:pt x="1354" y="259"/>
                    </a:cubicBezTo>
                    <a:cubicBezTo>
                      <a:pt x="1530" y="446"/>
                      <a:pt x="1274" y="716"/>
                      <a:pt x="830" y="662"/>
                    </a:cubicBezTo>
                    <a:close/>
                  </a:path>
                </a:pathLst>
              </a:custGeom>
              <a:gr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92" name="Group 291"/>
          <p:cNvGrpSpPr/>
          <p:nvPr/>
        </p:nvGrpSpPr>
        <p:grpSpPr>
          <a:xfrm>
            <a:off x="8458162" y="2082702"/>
            <a:ext cx="1361696" cy="413336"/>
            <a:chOff x="6598923" y="2790395"/>
            <a:chExt cx="1647653" cy="500137"/>
          </a:xfrm>
        </p:grpSpPr>
        <p:sp>
          <p:nvSpPr>
            <p:cNvPr id="298" name="TextBox 297"/>
            <p:cNvSpPr txBox="1"/>
            <p:nvPr/>
          </p:nvSpPr>
          <p:spPr>
            <a:xfrm>
              <a:off x="7114167" y="2790395"/>
              <a:ext cx="1132409" cy="50013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FFFF"/>
                  </a:solidFill>
                  <a:effectLst/>
                  <a:uLnTx/>
                  <a:uFillTx/>
                  <a:latin typeface="Arial"/>
                  <a:ea typeface="+mn-ea"/>
                  <a:cs typeface="+mn-cs"/>
                </a:rPr>
                <a:t>POULTRY</a:t>
              </a:r>
              <a:r>
                <a:rPr kumimoji="0" lang="en-US" sz="1050" b="1" i="0" u="none" strike="noStrike" kern="1200" cap="none" spc="0" normalizeH="0" baseline="0" noProof="0" dirty="0">
                  <a:ln>
                    <a:noFill/>
                  </a:ln>
                  <a:solidFill>
                    <a:srgbClr val="FFFFFF"/>
                  </a:solidFill>
                  <a:effectLst/>
                  <a:uLnTx/>
                  <a:uFillTx/>
                  <a:latin typeface="Arial"/>
                  <a:ea typeface="+mn-ea"/>
                  <a:cs typeface="+mn-cs"/>
                </a:rPr>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a:ln>
                    <a:noFill/>
                  </a:ln>
                  <a:solidFill>
                    <a:srgbClr val="FFFFFF"/>
                  </a:solidFill>
                  <a:effectLst/>
                  <a:uLnTx/>
                  <a:uFillTx/>
                  <a:latin typeface="Arial"/>
                  <a:ea typeface="+mn-ea"/>
                  <a:cs typeface="+mn-cs"/>
                </a:rPr>
                <a:t>EUR</a:t>
              </a:r>
              <a:br>
                <a:rPr kumimoji="0" lang="en-US" sz="80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smtClean="0">
                  <a:ln>
                    <a:noFill/>
                  </a:ln>
                  <a:solidFill>
                    <a:srgbClr val="FFFFFF"/>
                  </a:solidFill>
                  <a:effectLst/>
                  <a:uLnTx/>
                  <a:uFillTx/>
                  <a:latin typeface="Arial"/>
                  <a:ea typeface="+mn-ea"/>
                  <a:cs typeface="+mn-cs"/>
                </a:rPr>
                <a:t>+400bn</a:t>
              </a:r>
              <a:r>
                <a:rPr kumimoji="0" lang="en-US" sz="800" b="1" i="0" u="none" strike="noStrike" kern="1200" cap="none" spc="0" normalizeH="0" baseline="30000" noProof="0" dirty="0">
                  <a:ln>
                    <a:noFill/>
                  </a:ln>
                  <a:solidFill>
                    <a:srgbClr val="FFFFFF"/>
                  </a:solidFill>
                  <a:effectLst/>
                  <a:uLnTx/>
                  <a:uFillTx/>
                  <a:latin typeface="Arial"/>
                  <a:ea typeface="+mn-ea"/>
                  <a:cs typeface="+mn-cs"/>
                </a:rPr>
                <a:t>1</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9" name="Freeform 7"/>
            <p:cNvSpPr>
              <a:spLocks noChangeAspect="1"/>
            </p:cNvSpPr>
            <p:nvPr/>
          </p:nvSpPr>
          <p:spPr bwMode="gray">
            <a:xfrm>
              <a:off x="6598923" y="2911424"/>
              <a:ext cx="561947" cy="330302"/>
            </a:xfrm>
            <a:custGeom>
              <a:avLst/>
              <a:gdLst>
                <a:gd name="T0" fmla="*/ 580 w 1605"/>
                <a:gd name="T1" fmla="*/ 714 h 806"/>
                <a:gd name="T2" fmla="*/ 345 w 1605"/>
                <a:gd name="T3" fmla="*/ 680 h 806"/>
                <a:gd name="T4" fmla="*/ 120 w 1605"/>
                <a:gd name="T5" fmla="*/ 557 h 806"/>
                <a:gd name="T6" fmla="*/ 419 w 1605"/>
                <a:gd name="T7" fmla="*/ 321 h 806"/>
                <a:gd name="T8" fmla="*/ 958 w 1605"/>
                <a:gd name="T9" fmla="*/ 90 h 806"/>
                <a:gd name="T10" fmla="*/ 1224 w 1605"/>
                <a:gd name="T11" fmla="*/ 219 h 806"/>
                <a:gd name="T12" fmla="*/ 1214 w 1605"/>
                <a:gd name="T13" fmla="*/ 257 h 806"/>
                <a:gd name="T14" fmla="*/ 1015 w 1605"/>
                <a:gd name="T15" fmla="*/ 293 h 806"/>
                <a:gd name="T16" fmla="*/ 652 w 1605"/>
                <a:gd name="T17" fmla="*/ 387 h 806"/>
                <a:gd name="T18" fmla="*/ 809 w 1605"/>
                <a:gd name="T19" fmla="*/ 787 h 806"/>
                <a:gd name="T20" fmla="*/ 836 w 1605"/>
                <a:gd name="T21" fmla="*/ 793 h 806"/>
                <a:gd name="T22" fmla="*/ 1209 w 1605"/>
                <a:gd name="T23" fmla="*/ 793 h 806"/>
                <a:gd name="T24" fmla="*/ 1228 w 1605"/>
                <a:gd name="T25" fmla="*/ 790 h 806"/>
                <a:gd name="T26" fmla="*/ 1420 w 1605"/>
                <a:gd name="T27" fmla="*/ 343 h 806"/>
                <a:gd name="T28" fmla="*/ 1381 w 1605"/>
                <a:gd name="T29" fmla="*/ 331 h 806"/>
                <a:gd name="T30" fmla="*/ 1201 w 1605"/>
                <a:gd name="T31" fmla="*/ 479 h 806"/>
                <a:gd name="T32" fmla="*/ 1080 w 1605"/>
                <a:gd name="T33" fmla="*/ 579 h 806"/>
                <a:gd name="T34" fmla="*/ 1240 w 1605"/>
                <a:gd name="T35" fmla="*/ 546 h 806"/>
                <a:gd name="T36" fmla="*/ 1367 w 1605"/>
                <a:gd name="T37" fmla="*/ 441 h 806"/>
                <a:gd name="T38" fmla="*/ 1139 w 1605"/>
                <a:gd name="T39" fmla="*/ 728 h 806"/>
                <a:gd name="T40" fmla="*/ 703 w 1605"/>
                <a:gd name="T41" fmla="*/ 525 h 806"/>
                <a:gd name="T42" fmla="*/ 1080 w 1605"/>
                <a:gd name="T43" fmla="*/ 350 h 806"/>
                <a:gd name="T44" fmla="*/ 1406 w 1605"/>
                <a:gd name="T45" fmla="*/ 219 h 806"/>
                <a:gd name="T46" fmla="*/ 1504 w 1605"/>
                <a:gd name="T47" fmla="*/ 273 h 806"/>
                <a:gd name="T48" fmla="*/ 1591 w 1605"/>
                <a:gd name="T49" fmla="*/ 238 h 806"/>
                <a:gd name="T50" fmla="*/ 1325 w 1605"/>
                <a:gd name="T51" fmla="*/ 197 h 806"/>
                <a:gd name="T52" fmla="*/ 932 w 1605"/>
                <a:gd name="T53" fmla="*/ 0 h 806"/>
                <a:gd name="T54" fmla="*/ 275 w 1605"/>
                <a:gd name="T55" fmla="*/ 317 h 806"/>
                <a:gd name="T56" fmla="*/ 69 w 1605"/>
                <a:gd name="T57" fmla="*/ 446 h 806"/>
                <a:gd name="T58" fmla="*/ 45 w 1605"/>
                <a:gd name="T59" fmla="*/ 653 h 806"/>
                <a:gd name="T60" fmla="*/ 652 w 1605"/>
                <a:gd name="T61" fmla="*/ 793 h 806"/>
                <a:gd name="T62" fmla="*/ 580 w 1605"/>
                <a:gd name="T63" fmla="*/ 71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5" h="806">
                  <a:moveTo>
                    <a:pt x="580" y="714"/>
                  </a:moveTo>
                  <a:cubicBezTo>
                    <a:pt x="580" y="714"/>
                    <a:pt x="458" y="708"/>
                    <a:pt x="345" y="680"/>
                  </a:cubicBezTo>
                  <a:cubicBezTo>
                    <a:pt x="231" y="651"/>
                    <a:pt x="120" y="632"/>
                    <a:pt x="120" y="557"/>
                  </a:cubicBezTo>
                  <a:cubicBezTo>
                    <a:pt x="120" y="483"/>
                    <a:pt x="329" y="411"/>
                    <a:pt x="419" y="321"/>
                  </a:cubicBezTo>
                  <a:cubicBezTo>
                    <a:pt x="508" y="232"/>
                    <a:pt x="749" y="94"/>
                    <a:pt x="958" y="90"/>
                  </a:cubicBezTo>
                  <a:cubicBezTo>
                    <a:pt x="1116" y="87"/>
                    <a:pt x="1195" y="175"/>
                    <a:pt x="1224" y="219"/>
                  </a:cubicBezTo>
                  <a:cubicBezTo>
                    <a:pt x="1233" y="232"/>
                    <a:pt x="1228" y="250"/>
                    <a:pt x="1214" y="257"/>
                  </a:cubicBezTo>
                  <a:cubicBezTo>
                    <a:pt x="1182" y="274"/>
                    <a:pt x="1117" y="297"/>
                    <a:pt x="1015" y="293"/>
                  </a:cubicBezTo>
                  <a:cubicBezTo>
                    <a:pt x="1015" y="293"/>
                    <a:pt x="738" y="278"/>
                    <a:pt x="652" y="387"/>
                  </a:cubicBezTo>
                  <a:cubicBezTo>
                    <a:pt x="569" y="494"/>
                    <a:pt x="576" y="685"/>
                    <a:pt x="809" y="787"/>
                  </a:cubicBezTo>
                  <a:cubicBezTo>
                    <a:pt x="818" y="791"/>
                    <a:pt x="827" y="793"/>
                    <a:pt x="836" y="793"/>
                  </a:cubicBezTo>
                  <a:cubicBezTo>
                    <a:pt x="1209" y="793"/>
                    <a:pt x="1209" y="793"/>
                    <a:pt x="1209" y="793"/>
                  </a:cubicBezTo>
                  <a:cubicBezTo>
                    <a:pt x="1215" y="793"/>
                    <a:pt x="1222" y="792"/>
                    <a:pt x="1228" y="790"/>
                  </a:cubicBezTo>
                  <a:cubicBezTo>
                    <a:pt x="1289" y="770"/>
                    <a:pt x="1605" y="647"/>
                    <a:pt x="1420" y="343"/>
                  </a:cubicBezTo>
                  <a:cubicBezTo>
                    <a:pt x="1412" y="330"/>
                    <a:pt x="1395" y="325"/>
                    <a:pt x="1381" y="331"/>
                  </a:cubicBezTo>
                  <a:cubicBezTo>
                    <a:pt x="1333" y="352"/>
                    <a:pt x="1229" y="404"/>
                    <a:pt x="1201" y="479"/>
                  </a:cubicBezTo>
                  <a:cubicBezTo>
                    <a:pt x="1163" y="577"/>
                    <a:pt x="1080" y="579"/>
                    <a:pt x="1080" y="579"/>
                  </a:cubicBezTo>
                  <a:cubicBezTo>
                    <a:pt x="1080" y="579"/>
                    <a:pt x="1148" y="660"/>
                    <a:pt x="1240" y="546"/>
                  </a:cubicBezTo>
                  <a:cubicBezTo>
                    <a:pt x="1332" y="433"/>
                    <a:pt x="1312" y="448"/>
                    <a:pt x="1367" y="441"/>
                  </a:cubicBezTo>
                  <a:cubicBezTo>
                    <a:pt x="1421" y="435"/>
                    <a:pt x="1436" y="693"/>
                    <a:pt x="1139" y="728"/>
                  </a:cubicBezTo>
                  <a:cubicBezTo>
                    <a:pt x="833" y="764"/>
                    <a:pt x="703" y="688"/>
                    <a:pt x="703" y="525"/>
                  </a:cubicBezTo>
                  <a:cubicBezTo>
                    <a:pt x="703" y="361"/>
                    <a:pt x="932" y="354"/>
                    <a:pt x="1080" y="350"/>
                  </a:cubicBezTo>
                  <a:cubicBezTo>
                    <a:pt x="1229" y="345"/>
                    <a:pt x="1369" y="252"/>
                    <a:pt x="1406" y="219"/>
                  </a:cubicBezTo>
                  <a:cubicBezTo>
                    <a:pt x="1443" y="186"/>
                    <a:pt x="1552" y="190"/>
                    <a:pt x="1504" y="273"/>
                  </a:cubicBezTo>
                  <a:cubicBezTo>
                    <a:pt x="1456" y="356"/>
                    <a:pt x="1591" y="300"/>
                    <a:pt x="1591" y="238"/>
                  </a:cubicBezTo>
                  <a:cubicBezTo>
                    <a:pt x="1591" y="177"/>
                    <a:pt x="1504" y="75"/>
                    <a:pt x="1325" y="197"/>
                  </a:cubicBezTo>
                  <a:cubicBezTo>
                    <a:pt x="1325" y="197"/>
                    <a:pt x="1240" y="0"/>
                    <a:pt x="932" y="0"/>
                  </a:cubicBezTo>
                  <a:cubicBezTo>
                    <a:pt x="602" y="9"/>
                    <a:pt x="312" y="297"/>
                    <a:pt x="275" y="317"/>
                  </a:cubicBezTo>
                  <a:cubicBezTo>
                    <a:pt x="238" y="337"/>
                    <a:pt x="113" y="415"/>
                    <a:pt x="69" y="446"/>
                  </a:cubicBezTo>
                  <a:cubicBezTo>
                    <a:pt x="26" y="476"/>
                    <a:pt x="0" y="573"/>
                    <a:pt x="45" y="653"/>
                  </a:cubicBezTo>
                  <a:cubicBezTo>
                    <a:pt x="91" y="734"/>
                    <a:pt x="436" y="806"/>
                    <a:pt x="652" y="793"/>
                  </a:cubicBezTo>
                  <a:lnTo>
                    <a:pt x="580" y="714"/>
                  </a:lnTo>
                  <a:close/>
                </a:path>
              </a:pathLst>
            </a:custGeom>
            <a:solidFill>
              <a:schemeClr val="bg1"/>
            </a:solid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AAE6"/>
                </a:solidFill>
                <a:effectLst/>
                <a:uLnTx/>
                <a:uFillTx/>
                <a:latin typeface="Arial"/>
                <a:ea typeface="+mn-ea"/>
                <a:cs typeface="+mn-cs"/>
              </a:endParaRPr>
            </a:p>
          </p:txBody>
        </p:sp>
      </p:grpSp>
      <p:grpSp>
        <p:nvGrpSpPr>
          <p:cNvPr id="293" name="Group 292"/>
          <p:cNvGrpSpPr/>
          <p:nvPr/>
        </p:nvGrpSpPr>
        <p:grpSpPr>
          <a:xfrm>
            <a:off x="10415617" y="2082702"/>
            <a:ext cx="897334" cy="413336"/>
            <a:chOff x="9416220" y="2790395"/>
            <a:chExt cx="1085774" cy="500137"/>
          </a:xfrm>
        </p:grpSpPr>
        <p:sp>
          <p:nvSpPr>
            <p:cNvPr id="294" name="TextBox 293"/>
            <p:cNvSpPr txBox="1"/>
            <p:nvPr/>
          </p:nvSpPr>
          <p:spPr>
            <a:xfrm>
              <a:off x="9651199" y="2790395"/>
              <a:ext cx="850795" cy="50013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FFFFFF"/>
                  </a:solidFill>
                  <a:effectLst/>
                  <a:uLnTx/>
                  <a:uFillTx/>
                  <a:latin typeface="Arial"/>
                  <a:ea typeface="+mn-ea"/>
                  <a:cs typeface="+mn-cs"/>
                </a:rPr>
                <a:t>FISH</a:t>
              </a:r>
              <a:r>
                <a:rPr kumimoji="0" lang="en-US" sz="1050" b="1" i="0" u="none" strike="noStrike" kern="1200" cap="none" spc="0" normalizeH="0" baseline="0" noProof="0" dirty="0">
                  <a:ln>
                    <a:noFill/>
                  </a:ln>
                  <a:solidFill>
                    <a:srgbClr val="FFFFFF"/>
                  </a:solidFill>
                  <a:effectLst/>
                  <a:uLnTx/>
                  <a:uFillTx/>
                  <a:latin typeface="Arial"/>
                  <a:ea typeface="+mn-ea"/>
                  <a:cs typeface="+mn-cs"/>
                </a:rPr>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a:ln>
                    <a:noFill/>
                  </a:ln>
                  <a:solidFill>
                    <a:srgbClr val="FFFFFF"/>
                  </a:solidFill>
                  <a:effectLst/>
                  <a:uLnTx/>
                  <a:uFillTx/>
                  <a:latin typeface="Arial"/>
                  <a:ea typeface="+mn-ea"/>
                  <a:cs typeface="+mn-cs"/>
                </a:rPr>
                <a:t>EUR</a:t>
              </a:r>
              <a:br>
                <a:rPr kumimoji="0" lang="en-US" sz="80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smtClean="0">
                  <a:ln>
                    <a:noFill/>
                  </a:ln>
                  <a:solidFill>
                    <a:srgbClr val="FFFFFF"/>
                  </a:solidFill>
                  <a:effectLst/>
                  <a:uLnTx/>
                  <a:uFillTx/>
                  <a:latin typeface="Arial"/>
                  <a:ea typeface="+mn-ea"/>
                  <a:cs typeface="+mn-cs"/>
                </a:rPr>
                <a:t>+200bn</a:t>
              </a:r>
              <a:r>
                <a:rPr kumimoji="0" lang="en-US" sz="800" b="1" i="0" u="none" strike="noStrike" kern="1200" cap="none" spc="0" normalizeH="0" baseline="30000" noProof="0" dirty="0">
                  <a:ln>
                    <a:noFill/>
                  </a:ln>
                  <a:solidFill>
                    <a:srgbClr val="FFFFFF"/>
                  </a:solidFill>
                  <a:effectLst/>
                  <a:uLnTx/>
                  <a:uFillTx/>
                  <a:latin typeface="Arial"/>
                  <a:ea typeface="+mn-ea"/>
                  <a:cs typeface="+mn-cs"/>
                </a:rPr>
                <a:t>1</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95" name="Group 294"/>
            <p:cNvGrpSpPr/>
            <p:nvPr/>
          </p:nvGrpSpPr>
          <p:grpSpPr>
            <a:xfrm>
              <a:off x="9416220" y="2954304"/>
              <a:ext cx="416122" cy="302756"/>
              <a:chOff x="5593287" y="5071474"/>
              <a:chExt cx="609244" cy="411066"/>
            </a:xfrm>
            <a:solidFill>
              <a:schemeClr val="bg1"/>
            </a:solidFill>
          </p:grpSpPr>
          <p:sp>
            <p:nvSpPr>
              <p:cNvPr id="296" name="Freeform 8"/>
              <p:cNvSpPr>
                <a:spLocks noChangeAspect="1"/>
              </p:cNvSpPr>
              <p:nvPr/>
            </p:nvSpPr>
            <p:spPr bwMode="gray">
              <a:xfrm>
                <a:off x="5593287" y="5071474"/>
                <a:ext cx="609244" cy="411066"/>
              </a:xfrm>
              <a:custGeom>
                <a:avLst/>
                <a:gdLst>
                  <a:gd name="T0" fmla="*/ 1486 w 1503"/>
                  <a:gd name="T1" fmla="*/ 418 h 921"/>
                  <a:gd name="T2" fmla="*/ 1102 w 1503"/>
                  <a:gd name="T3" fmla="*/ 168 h 921"/>
                  <a:gd name="T4" fmla="*/ 690 w 1503"/>
                  <a:gd name="T5" fmla="*/ 47 h 921"/>
                  <a:gd name="T6" fmla="*/ 225 w 1503"/>
                  <a:gd name="T7" fmla="*/ 5 h 921"/>
                  <a:gd name="T8" fmla="*/ 179 w 1503"/>
                  <a:gd name="T9" fmla="*/ 54 h 921"/>
                  <a:gd name="T10" fmla="*/ 228 w 1503"/>
                  <a:gd name="T11" fmla="*/ 101 h 921"/>
                  <a:gd name="T12" fmla="*/ 673 w 1503"/>
                  <a:gd name="T13" fmla="*/ 142 h 921"/>
                  <a:gd name="T14" fmla="*/ 1342 w 1503"/>
                  <a:gd name="T15" fmla="*/ 419 h 921"/>
                  <a:gd name="T16" fmla="*/ 926 w 1503"/>
                  <a:gd name="T17" fmla="*/ 649 h 921"/>
                  <a:gd name="T18" fmla="*/ 919 w 1503"/>
                  <a:gd name="T19" fmla="*/ 700 h 921"/>
                  <a:gd name="T20" fmla="*/ 962 w 1503"/>
                  <a:gd name="T21" fmla="*/ 728 h 921"/>
                  <a:gd name="T22" fmla="*/ 1229 w 1503"/>
                  <a:gd name="T23" fmla="*/ 728 h 921"/>
                  <a:gd name="T24" fmla="*/ 742 w 1503"/>
                  <a:gd name="T25" fmla="*/ 825 h 921"/>
                  <a:gd name="T26" fmla="*/ 429 w 1503"/>
                  <a:gd name="T27" fmla="*/ 671 h 921"/>
                  <a:gd name="T28" fmla="*/ 396 w 1503"/>
                  <a:gd name="T29" fmla="*/ 534 h 921"/>
                  <a:gd name="T30" fmla="*/ 387 w 1503"/>
                  <a:gd name="T31" fmla="*/ 494 h 921"/>
                  <a:gd name="T32" fmla="*/ 349 w 1503"/>
                  <a:gd name="T33" fmla="*/ 476 h 921"/>
                  <a:gd name="T34" fmla="*/ 48 w 1503"/>
                  <a:gd name="T35" fmla="*/ 476 h 921"/>
                  <a:gd name="T36" fmla="*/ 0 w 1503"/>
                  <a:gd name="T37" fmla="*/ 524 h 921"/>
                  <a:gd name="T38" fmla="*/ 48 w 1503"/>
                  <a:gd name="T39" fmla="*/ 572 h 921"/>
                  <a:gd name="T40" fmla="*/ 298 w 1503"/>
                  <a:gd name="T41" fmla="*/ 572 h 921"/>
                  <a:gd name="T42" fmla="*/ 348 w 1503"/>
                  <a:gd name="T43" fmla="*/ 722 h 921"/>
                  <a:gd name="T44" fmla="*/ 454 w 1503"/>
                  <a:gd name="T45" fmla="*/ 824 h 921"/>
                  <a:gd name="T46" fmla="*/ 189 w 1503"/>
                  <a:gd name="T47" fmla="*/ 824 h 921"/>
                  <a:gd name="T48" fmla="*/ 141 w 1503"/>
                  <a:gd name="T49" fmla="*/ 872 h 921"/>
                  <a:gd name="T50" fmla="*/ 189 w 1503"/>
                  <a:gd name="T51" fmla="*/ 920 h 921"/>
                  <a:gd name="T52" fmla="*/ 709 w 1503"/>
                  <a:gd name="T53" fmla="*/ 920 h 921"/>
                  <a:gd name="T54" fmla="*/ 738 w 1503"/>
                  <a:gd name="T55" fmla="*/ 920 h 921"/>
                  <a:gd name="T56" fmla="*/ 738 w 1503"/>
                  <a:gd name="T57" fmla="*/ 921 h 921"/>
                  <a:gd name="T58" fmla="*/ 739 w 1503"/>
                  <a:gd name="T59" fmla="*/ 921 h 921"/>
                  <a:gd name="T60" fmla="*/ 756 w 1503"/>
                  <a:gd name="T61" fmla="*/ 921 h 921"/>
                  <a:gd name="T62" fmla="*/ 1442 w 1503"/>
                  <a:gd name="T63" fmla="*/ 718 h 921"/>
                  <a:gd name="T64" fmla="*/ 1458 w 1503"/>
                  <a:gd name="T65" fmla="*/ 664 h 921"/>
                  <a:gd name="T66" fmla="*/ 1413 w 1503"/>
                  <a:gd name="T67" fmla="*/ 632 h 921"/>
                  <a:gd name="T68" fmla="*/ 1085 w 1503"/>
                  <a:gd name="T69" fmla="*/ 632 h 921"/>
                  <a:gd name="T70" fmla="*/ 1453 w 1503"/>
                  <a:gd name="T71" fmla="*/ 500 h 921"/>
                  <a:gd name="T72" fmla="*/ 1496 w 1503"/>
                  <a:gd name="T73" fmla="*/ 470 h 921"/>
                  <a:gd name="T74" fmla="*/ 1486 w 1503"/>
                  <a:gd name="T75" fmla="*/ 41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3" h="921">
                    <a:moveTo>
                      <a:pt x="1486" y="418"/>
                    </a:moveTo>
                    <a:cubicBezTo>
                      <a:pt x="1386" y="318"/>
                      <a:pt x="1256" y="233"/>
                      <a:pt x="1102" y="168"/>
                    </a:cubicBezTo>
                    <a:cubicBezTo>
                      <a:pt x="980" y="116"/>
                      <a:pt x="841" y="75"/>
                      <a:pt x="690" y="47"/>
                    </a:cubicBezTo>
                    <a:cubicBezTo>
                      <a:pt x="435" y="0"/>
                      <a:pt x="234" y="5"/>
                      <a:pt x="225" y="5"/>
                    </a:cubicBezTo>
                    <a:cubicBezTo>
                      <a:pt x="199" y="6"/>
                      <a:pt x="178" y="28"/>
                      <a:pt x="179" y="54"/>
                    </a:cubicBezTo>
                    <a:cubicBezTo>
                      <a:pt x="179" y="81"/>
                      <a:pt x="201" y="102"/>
                      <a:pt x="228" y="101"/>
                    </a:cubicBezTo>
                    <a:cubicBezTo>
                      <a:pt x="230" y="101"/>
                      <a:pt x="427" y="96"/>
                      <a:pt x="673" y="142"/>
                    </a:cubicBezTo>
                    <a:cubicBezTo>
                      <a:pt x="872" y="179"/>
                      <a:pt x="1139" y="256"/>
                      <a:pt x="1342" y="419"/>
                    </a:cubicBezTo>
                    <a:cubicBezTo>
                      <a:pt x="1230" y="441"/>
                      <a:pt x="1054" y="500"/>
                      <a:pt x="926" y="649"/>
                    </a:cubicBezTo>
                    <a:cubicBezTo>
                      <a:pt x="914" y="663"/>
                      <a:pt x="911" y="683"/>
                      <a:pt x="919" y="700"/>
                    </a:cubicBezTo>
                    <a:cubicBezTo>
                      <a:pt x="927" y="717"/>
                      <a:pt x="944" y="728"/>
                      <a:pt x="962" y="728"/>
                    </a:cubicBezTo>
                    <a:cubicBezTo>
                      <a:pt x="1229" y="728"/>
                      <a:pt x="1229" y="728"/>
                      <a:pt x="1229" y="728"/>
                    </a:cubicBezTo>
                    <a:cubicBezTo>
                      <a:pt x="1118" y="776"/>
                      <a:pt x="952" y="827"/>
                      <a:pt x="742" y="825"/>
                    </a:cubicBezTo>
                    <a:cubicBezTo>
                      <a:pt x="589" y="799"/>
                      <a:pt x="481" y="746"/>
                      <a:pt x="429" y="671"/>
                    </a:cubicBezTo>
                    <a:cubicBezTo>
                      <a:pt x="383" y="603"/>
                      <a:pt x="395" y="540"/>
                      <a:pt x="396" y="534"/>
                    </a:cubicBezTo>
                    <a:cubicBezTo>
                      <a:pt x="399" y="520"/>
                      <a:pt x="396" y="505"/>
                      <a:pt x="387" y="494"/>
                    </a:cubicBezTo>
                    <a:cubicBezTo>
                      <a:pt x="378" y="482"/>
                      <a:pt x="364" y="476"/>
                      <a:pt x="349" y="476"/>
                    </a:cubicBezTo>
                    <a:cubicBezTo>
                      <a:pt x="48" y="476"/>
                      <a:pt x="48" y="476"/>
                      <a:pt x="48" y="476"/>
                    </a:cubicBezTo>
                    <a:cubicBezTo>
                      <a:pt x="21" y="476"/>
                      <a:pt x="0" y="497"/>
                      <a:pt x="0" y="524"/>
                    </a:cubicBezTo>
                    <a:cubicBezTo>
                      <a:pt x="0" y="550"/>
                      <a:pt x="21" y="572"/>
                      <a:pt x="48" y="572"/>
                    </a:cubicBezTo>
                    <a:cubicBezTo>
                      <a:pt x="298" y="572"/>
                      <a:pt x="298" y="572"/>
                      <a:pt x="298" y="572"/>
                    </a:cubicBezTo>
                    <a:cubicBezTo>
                      <a:pt x="300" y="611"/>
                      <a:pt x="311" y="667"/>
                      <a:pt x="348" y="722"/>
                    </a:cubicBezTo>
                    <a:cubicBezTo>
                      <a:pt x="375" y="761"/>
                      <a:pt x="410" y="795"/>
                      <a:pt x="454" y="824"/>
                    </a:cubicBezTo>
                    <a:cubicBezTo>
                      <a:pt x="189" y="824"/>
                      <a:pt x="189" y="824"/>
                      <a:pt x="189" y="824"/>
                    </a:cubicBezTo>
                    <a:cubicBezTo>
                      <a:pt x="162" y="824"/>
                      <a:pt x="141" y="845"/>
                      <a:pt x="141" y="872"/>
                    </a:cubicBezTo>
                    <a:cubicBezTo>
                      <a:pt x="141" y="898"/>
                      <a:pt x="162" y="920"/>
                      <a:pt x="189" y="920"/>
                    </a:cubicBezTo>
                    <a:cubicBezTo>
                      <a:pt x="709" y="920"/>
                      <a:pt x="709" y="920"/>
                      <a:pt x="709" y="920"/>
                    </a:cubicBezTo>
                    <a:cubicBezTo>
                      <a:pt x="719" y="920"/>
                      <a:pt x="728" y="920"/>
                      <a:pt x="738" y="920"/>
                    </a:cubicBezTo>
                    <a:cubicBezTo>
                      <a:pt x="738" y="921"/>
                      <a:pt x="738" y="921"/>
                      <a:pt x="738" y="921"/>
                    </a:cubicBezTo>
                    <a:cubicBezTo>
                      <a:pt x="738" y="921"/>
                      <a:pt x="739" y="921"/>
                      <a:pt x="739" y="921"/>
                    </a:cubicBezTo>
                    <a:cubicBezTo>
                      <a:pt x="744" y="921"/>
                      <a:pt x="750" y="921"/>
                      <a:pt x="756" y="921"/>
                    </a:cubicBezTo>
                    <a:cubicBezTo>
                      <a:pt x="1177" y="921"/>
                      <a:pt x="1431" y="726"/>
                      <a:pt x="1442" y="718"/>
                    </a:cubicBezTo>
                    <a:cubicBezTo>
                      <a:pt x="1459" y="705"/>
                      <a:pt x="1465" y="684"/>
                      <a:pt x="1458" y="664"/>
                    </a:cubicBezTo>
                    <a:cubicBezTo>
                      <a:pt x="1452" y="645"/>
                      <a:pt x="1434" y="632"/>
                      <a:pt x="1413" y="632"/>
                    </a:cubicBezTo>
                    <a:cubicBezTo>
                      <a:pt x="1085" y="632"/>
                      <a:pt x="1085" y="632"/>
                      <a:pt x="1085" y="632"/>
                    </a:cubicBezTo>
                    <a:cubicBezTo>
                      <a:pt x="1250" y="510"/>
                      <a:pt x="1451" y="500"/>
                      <a:pt x="1453" y="500"/>
                    </a:cubicBezTo>
                    <a:cubicBezTo>
                      <a:pt x="1472" y="499"/>
                      <a:pt x="1489" y="488"/>
                      <a:pt x="1496" y="470"/>
                    </a:cubicBezTo>
                    <a:cubicBezTo>
                      <a:pt x="1503" y="452"/>
                      <a:pt x="1499" y="432"/>
                      <a:pt x="1486" y="418"/>
                    </a:cubicBezTo>
                    <a:close/>
                  </a:path>
                </a:pathLst>
              </a:custGeom>
              <a:gr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Freeform 9"/>
              <p:cNvSpPr>
                <a:spLocks noChangeAspect="1" noEditPoints="1"/>
              </p:cNvSpPr>
              <p:nvPr/>
            </p:nvSpPr>
            <p:spPr bwMode="gray">
              <a:xfrm>
                <a:off x="5869446" y="5205265"/>
                <a:ext cx="99469" cy="101817"/>
              </a:xfrm>
              <a:custGeom>
                <a:avLst/>
                <a:gdLst>
                  <a:gd name="T0" fmla="*/ 184 w 246"/>
                  <a:gd name="T1" fmla="*/ 114 h 227"/>
                  <a:gd name="T2" fmla="*/ 123 w 246"/>
                  <a:gd name="T3" fmla="*/ 170 h 227"/>
                  <a:gd name="T4" fmla="*/ 62 w 246"/>
                  <a:gd name="T5" fmla="*/ 114 h 227"/>
                  <a:gd name="T6" fmla="*/ 123 w 246"/>
                  <a:gd name="T7" fmla="*/ 57 h 227"/>
                  <a:gd name="T8" fmla="*/ 184 w 246"/>
                  <a:gd name="T9" fmla="*/ 114 h 227"/>
                  <a:gd name="T10" fmla="*/ 123 w 246"/>
                  <a:gd name="T11" fmla="*/ 0 h 227"/>
                  <a:gd name="T12" fmla="*/ 0 w 246"/>
                  <a:gd name="T13" fmla="*/ 114 h 227"/>
                  <a:gd name="T14" fmla="*/ 123 w 246"/>
                  <a:gd name="T15" fmla="*/ 227 h 227"/>
                  <a:gd name="T16" fmla="*/ 246 w 246"/>
                  <a:gd name="T17" fmla="*/ 114 h 227"/>
                  <a:gd name="T18" fmla="*/ 123 w 246"/>
                  <a:gd name="T1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27">
                    <a:moveTo>
                      <a:pt x="184" y="114"/>
                    </a:moveTo>
                    <a:cubicBezTo>
                      <a:pt x="184" y="145"/>
                      <a:pt x="156" y="170"/>
                      <a:pt x="123" y="170"/>
                    </a:cubicBezTo>
                    <a:cubicBezTo>
                      <a:pt x="89" y="170"/>
                      <a:pt x="62" y="145"/>
                      <a:pt x="62" y="114"/>
                    </a:cubicBezTo>
                    <a:cubicBezTo>
                      <a:pt x="62" y="82"/>
                      <a:pt x="89" y="57"/>
                      <a:pt x="123" y="57"/>
                    </a:cubicBezTo>
                    <a:cubicBezTo>
                      <a:pt x="156" y="57"/>
                      <a:pt x="184" y="82"/>
                      <a:pt x="184" y="114"/>
                    </a:cubicBezTo>
                    <a:close/>
                    <a:moveTo>
                      <a:pt x="123" y="0"/>
                    </a:moveTo>
                    <a:cubicBezTo>
                      <a:pt x="55" y="0"/>
                      <a:pt x="0" y="51"/>
                      <a:pt x="0" y="114"/>
                    </a:cubicBezTo>
                    <a:cubicBezTo>
                      <a:pt x="0" y="176"/>
                      <a:pt x="55" y="227"/>
                      <a:pt x="123" y="227"/>
                    </a:cubicBezTo>
                    <a:cubicBezTo>
                      <a:pt x="191" y="227"/>
                      <a:pt x="246" y="176"/>
                      <a:pt x="246" y="114"/>
                    </a:cubicBezTo>
                    <a:cubicBezTo>
                      <a:pt x="246" y="51"/>
                      <a:pt x="191" y="0"/>
                      <a:pt x="123" y="0"/>
                    </a:cubicBezTo>
                    <a:close/>
                  </a:path>
                </a:pathLst>
              </a:custGeom>
              <a:gr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89" name="Rectangle 88"/>
          <p:cNvSpPr/>
          <p:nvPr/>
        </p:nvSpPr>
        <p:spPr>
          <a:xfrm>
            <a:off x="3522427" y="5097331"/>
            <a:ext cx="977563" cy="1293443"/>
          </a:xfrm>
          <a:prstGeom prst="rect">
            <a:avLst/>
          </a:prstGeom>
          <a:solidFill>
            <a:srgbClr val="394E70"/>
          </a:solidFill>
        </p:spPr>
        <p:txBody>
          <a:bodyPr wrap="square"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smtClean="0">
                <a:ln>
                  <a:noFill/>
                </a:ln>
                <a:solidFill>
                  <a:srgbClr val="FFFFFF"/>
                </a:solidFill>
                <a:effectLst/>
                <a:uLnTx/>
                <a:uFillTx/>
                <a:latin typeface="Arial"/>
                <a:ea typeface="+mn-ea"/>
                <a:cs typeface="+mn-cs"/>
              </a:rPr>
              <a:t>MAREL REVENUES 2018</a:t>
            </a:r>
            <a:endParaRPr kumimoji="0" lang="en-GB" sz="1050" b="1" i="0" u="none" strike="noStrike" kern="1200" cap="none" spc="0" normalizeH="0" baseline="30000" noProof="0" dirty="0">
              <a:ln>
                <a:noFill/>
              </a:ln>
              <a:solidFill>
                <a:srgbClr val="FFFFFF"/>
              </a:solidFill>
              <a:effectLst/>
              <a:uLnTx/>
              <a:uFillTx/>
              <a:latin typeface="Arial"/>
              <a:ea typeface="+mn-ea"/>
              <a:cs typeface="+mn-cs"/>
            </a:endParaRPr>
          </a:p>
        </p:txBody>
      </p:sp>
      <p:cxnSp>
        <p:nvCxnSpPr>
          <p:cNvPr id="90" name="Straight Connector 89"/>
          <p:cNvCxnSpPr/>
          <p:nvPr/>
        </p:nvCxnSpPr>
        <p:spPr>
          <a:xfrm>
            <a:off x="3525715" y="5015623"/>
            <a:ext cx="7884000" cy="0"/>
          </a:xfrm>
          <a:prstGeom prst="line">
            <a:avLst/>
          </a:prstGeom>
          <a:ln w="15875">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4689500" y="2990783"/>
            <a:ext cx="6732000" cy="1987174"/>
          </a:xfrm>
          <a:prstGeom prst="rect">
            <a:avLst/>
          </a:prstGeom>
          <a:solidFill>
            <a:srgbClr val="89ADC8"/>
          </a:solidFill>
        </p:spPr>
        <p:txBody>
          <a:bodyPr wrap="square"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EUR +</a:t>
            </a:r>
            <a:r>
              <a:rPr kumimoji="0" lang="en-GB" sz="2800" b="1" i="0" u="none" strike="noStrike" kern="1200" cap="none" spc="0" normalizeH="0" baseline="0" noProof="0" dirty="0" smtClean="0">
                <a:ln>
                  <a:noFill/>
                </a:ln>
                <a:solidFill>
                  <a:srgbClr val="FFFFFF"/>
                </a:solidFill>
                <a:effectLst/>
                <a:uLnTx/>
                <a:uFillTx/>
                <a:latin typeface="Arial"/>
                <a:ea typeface="+mn-ea"/>
                <a:cs typeface="+mn-cs"/>
              </a:rPr>
              <a:t>12bn</a:t>
            </a:r>
            <a:r>
              <a:rPr kumimoji="0" lang="en-GB" sz="2800" b="1" i="0" u="none" strike="noStrike" kern="1200" cap="none" spc="0" normalizeH="0" baseline="30000" noProof="0" dirty="0" smtClean="0">
                <a:ln>
                  <a:noFill/>
                </a:ln>
                <a:solidFill>
                  <a:srgbClr val="FFFFFF"/>
                </a:solidFill>
                <a:effectLst/>
                <a:uLnTx/>
                <a:uFillTx/>
                <a:latin typeface="Arial"/>
                <a:ea typeface="+mn-ea"/>
                <a:cs typeface="+mn-cs"/>
              </a:rPr>
              <a:t>1</a:t>
            </a:r>
            <a:endParaRPr kumimoji="0" lang="en-GB" sz="2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93" name="Isosceles Triangle 92"/>
          <p:cNvSpPr/>
          <p:nvPr/>
        </p:nvSpPr>
        <p:spPr>
          <a:xfrm>
            <a:off x="4704592" y="1876646"/>
            <a:ext cx="6705123" cy="239103"/>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TextBox 91"/>
          <p:cNvSpPr txBox="1"/>
          <p:nvPr/>
        </p:nvSpPr>
        <p:spPr>
          <a:xfrm>
            <a:off x="6853712" y="1830866"/>
            <a:ext cx="2471504" cy="238036"/>
          </a:xfrm>
          <a:prstGeom prst="ellipse">
            <a:avLst/>
          </a:prstGeom>
          <a:solidFill>
            <a:schemeClr val="bg1"/>
          </a:solid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srgbClr val="003A70"/>
                </a:solidFill>
                <a:effectLst/>
                <a:uLnTx/>
                <a:uFillTx/>
                <a:latin typeface="Arial"/>
                <a:ea typeface="+mn-ea"/>
                <a:cs typeface="+mn-cs"/>
              </a:rPr>
              <a:t>EUR +1,200bn</a:t>
            </a:r>
            <a:r>
              <a:rPr kumimoji="0" lang="en-GB" sz="1100" b="1" i="0" u="none" strike="noStrike" kern="1200" cap="none" spc="0" normalizeH="0" baseline="30000" noProof="0" dirty="0" smtClean="0">
                <a:ln>
                  <a:noFill/>
                </a:ln>
                <a:solidFill>
                  <a:srgbClr val="003A70"/>
                </a:solidFill>
                <a:effectLst/>
                <a:uLnTx/>
                <a:uFillTx/>
                <a:latin typeface="Arial"/>
                <a:ea typeface="+mn-ea"/>
                <a:cs typeface="+mn-cs"/>
              </a:rPr>
              <a:t>1</a:t>
            </a:r>
            <a:endParaRPr kumimoji="0" lang="en-GB" sz="11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3" name="Rectangle 2"/>
          <p:cNvSpPr/>
          <p:nvPr/>
        </p:nvSpPr>
        <p:spPr>
          <a:xfrm>
            <a:off x="4689500" y="1870536"/>
            <a:ext cx="6732000" cy="9834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EUR </a:t>
            </a:r>
            <a:r>
              <a:rPr kumimoji="0" lang="en-GB" sz="2800" b="1" i="0" u="none" strike="noStrike" kern="1200" cap="none" spc="0" normalizeH="0" baseline="0" noProof="0" dirty="0" smtClean="0">
                <a:ln>
                  <a:noFill/>
                </a:ln>
                <a:solidFill>
                  <a:srgbClr val="FFFFFF"/>
                </a:solidFill>
                <a:effectLst/>
                <a:uLnTx/>
                <a:uFillTx/>
                <a:latin typeface="Arial"/>
                <a:ea typeface="+mn-ea"/>
                <a:cs typeface="+mn-cs"/>
              </a:rPr>
              <a:t>+1,200bn</a:t>
            </a:r>
            <a:r>
              <a:rPr kumimoji="0" lang="en-GB" sz="2800" b="1" i="0" u="none" strike="noStrike" kern="1200" cap="none" spc="0" normalizeH="0" baseline="30000" noProof="0" dirty="0" smtClean="0">
                <a:ln>
                  <a:noFill/>
                </a:ln>
                <a:solidFill>
                  <a:srgbClr val="FFFFFF"/>
                </a:solidFill>
                <a:effectLst/>
                <a:uLnTx/>
                <a:uFillTx/>
                <a:latin typeface="Arial"/>
                <a:ea typeface="+mn-ea"/>
                <a:cs typeface="+mn-cs"/>
              </a:rPr>
              <a:t>1</a:t>
            </a:r>
            <a:endParaRPr kumimoji="0" lang="en-GB" sz="2800" b="1" i="0" u="none" strike="noStrike" kern="1200" cap="none" spc="0" normalizeH="0" baseline="30000" noProof="0" dirty="0">
              <a:ln>
                <a:noFill/>
              </a:ln>
              <a:solidFill>
                <a:srgbClr val="FFFFFF"/>
              </a:solidFill>
              <a:effectLst/>
              <a:uLnTx/>
              <a:uFillTx/>
              <a:latin typeface="Arial"/>
              <a:ea typeface="+mn-ea"/>
              <a:cs typeface="+mn-cs"/>
            </a:endParaRPr>
          </a:p>
        </p:txBody>
      </p:sp>
      <p:sp>
        <p:nvSpPr>
          <p:cNvPr id="88" name="Rectangle 87"/>
          <p:cNvSpPr/>
          <p:nvPr/>
        </p:nvSpPr>
        <p:spPr>
          <a:xfrm>
            <a:off x="4689500" y="5094477"/>
            <a:ext cx="6732000" cy="1296297"/>
          </a:xfrm>
          <a:prstGeom prst="rect">
            <a:avLst/>
          </a:prstGeom>
          <a:solidFill>
            <a:srgbClr val="394E70"/>
          </a:solidFill>
        </p:spPr>
        <p:txBody>
          <a:bodyPr wrap="square"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FFFFFF"/>
                </a:solidFill>
                <a:effectLst/>
                <a:uLnTx/>
                <a:uFillTx/>
                <a:latin typeface="Arial"/>
                <a:ea typeface="+mn-ea"/>
                <a:cs typeface="+mn-cs"/>
              </a:rPr>
              <a:t>EUR 1.2bn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Marel revenues in </a:t>
            </a:r>
            <a:r>
              <a:rPr kumimoji="0" lang="en-GB" sz="1400" b="0" i="0" u="none" strike="noStrike" kern="1200" cap="none" spc="0" normalizeH="0" baseline="0" noProof="0" dirty="0" smtClean="0">
                <a:ln>
                  <a:noFill/>
                </a:ln>
                <a:solidFill>
                  <a:srgbClr val="FFFFFF"/>
                </a:solidFill>
                <a:effectLst/>
                <a:uLnTx/>
                <a:uFillTx/>
                <a:latin typeface="Arial"/>
                <a:ea typeface="+mn-ea"/>
                <a:cs typeface="+mn-cs"/>
              </a:rPr>
              <a:t>2018</a:t>
            </a:r>
            <a:endParaRPr kumimoji="0" lang="en-GB" sz="1400" b="0" i="0" u="none" strike="noStrike" kern="1200" cap="none" spc="0" normalizeH="0" baseline="30000" noProof="0" dirty="0">
              <a:ln>
                <a:noFill/>
              </a:ln>
              <a:solidFill>
                <a:srgbClr val="FFFFFF"/>
              </a:solidFill>
              <a:effectLst/>
              <a:uLnTx/>
              <a:uFillTx/>
              <a:latin typeface="Arial"/>
              <a:ea typeface="+mn-ea"/>
              <a:cs typeface="+mn-cs"/>
            </a:endParaRPr>
          </a:p>
        </p:txBody>
      </p:sp>
    </p:spTree>
    <p:custDataLst>
      <p:tags r:id="rId2"/>
    </p:custDataLst>
    <p:extLst>
      <p:ext uri="{BB962C8B-B14F-4D97-AF65-F5344CB8AC3E}">
        <p14:creationId xmlns:p14="http://schemas.microsoft.com/office/powerpoint/2010/main" val="792766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7" grpId="0" animBg="1"/>
      <p:bldP spid="3" grpId="0" animBg="1"/>
      <p:bldP spid="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0010" name="think-cell Slide" r:id="rId7" imgW="360" imgH="360" progId="TCLayout.ActiveDocument.1">
                  <p:embed/>
                </p:oleObj>
              </mc:Choice>
              <mc:Fallback>
                <p:oleObj name="think-cell Slide" r:id="rId7" imgW="360" imgH="360" progId="TCLayout.ActiveDocument.1">
                  <p:embed/>
                  <p:pic>
                    <p:nvPicPr>
                      <p:cNvPr id="11" name="Object 10"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09585" rtl="0" eaLnBrk="1" fontAlgn="auto"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Title 3"/>
          <p:cNvSpPr>
            <a:spLocks noGrp="1"/>
          </p:cNvSpPr>
          <p:nvPr>
            <p:ph type="title"/>
          </p:nvPr>
        </p:nvSpPr>
        <p:spPr bwMode="gray"/>
        <p:txBody>
          <a:bodyPr>
            <a:noAutofit/>
          </a:bodyPr>
          <a:lstStyle/>
          <a:p>
            <a:r>
              <a:rPr lang="en-US" dirty="0" smtClean="0"/>
              <a:t>GROWTH TARGET</a:t>
            </a:r>
            <a:endParaRPr lang="en-US" dirty="0"/>
          </a:p>
        </p:txBody>
      </p:sp>
      <p:sp>
        <p:nvSpPr>
          <p:cNvPr id="6" name="Text Placeholder 5"/>
          <p:cNvSpPr>
            <a:spLocks noGrp="1"/>
          </p:cNvSpPr>
          <p:nvPr>
            <p:ph type="body" sz="quarter" idx="11"/>
          </p:nvPr>
        </p:nvSpPr>
        <p:spPr/>
        <p:txBody>
          <a:bodyPr/>
          <a:lstStyle/>
          <a:p>
            <a:r>
              <a:rPr lang="en-US" dirty="0">
                <a:solidFill>
                  <a:srgbClr val="333333"/>
                </a:solidFill>
              </a:rPr>
              <a:t>…with a targeted </a:t>
            </a:r>
            <a:r>
              <a:rPr lang="en-US" dirty="0" smtClean="0">
                <a:solidFill>
                  <a:srgbClr val="333333"/>
                </a:solidFill>
              </a:rPr>
              <a:t>12</a:t>
            </a:r>
            <a:r>
              <a:rPr lang="en-US" dirty="0">
                <a:solidFill>
                  <a:srgbClr val="333333"/>
                </a:solidFill>
              </a:rPr>
              <a:t>% </a:t>
            </a:r>
            <a:r>
              <a:rPr lang="en-US" dirty="0" smtClean="0">
                <a:solidFill>
                  <a:srgbClr val="333333"/>
                </a:solidFill>
              </a:rPr>
              <a:t>average annual </a:t>
            </a:r>
            <a:r>
              <a:rPr lang="en-US" dirty="0">
                <a:solidFill>
                  <a:srgbClr val="333333"/>
                </a:solidFill>
              </a:rPr>
              <a:t>revenue growth </a:t>
            </a:r>
            <a:r>
              <a:rPr lang="en-US" dirty="0" smtClean="0">
                <a:solidFill>
                  <a:srgbClr val="333333"/>
                </a:solidFill>
              </a:rPr>
              <a:t>rate</a:t>
            </a:r>
            <a:endParaRPr lang="en-US" dirty="0">
              <a:solidFill>
                <a:srgbClr val="333333"/>
              </a:solidFill>
            </a:endParaRPr>
          </a:p>
        </p:txBody>
      </p:sp>
      <p:sp>
        <p:nvSpPr>
          <p:cNvPr id="27" name="TextBox 26"/>
          <p:cNvSpPr txBox="1"/>
          <p:nvPr/>
        </p:nvSpPr>
        <p:spPr bwMode="gray">
          <a:xfrm>
            <a:off x="800809" y="6267489"/>
            <a:ext cx="10927080" cy="369332"/>
          </a:xfrm>
          <a:prstGeom prst="rect">
            <a:avLst/>
          </a:prstGeom>
          <a:noFill/>
        </p:spPr>
        <p:txBody>
          <a:bodyPr wrap="square" lIns="0" tIns="0" rIns="0" bIns="0" rtlCol="0" anchor="b">
            <a:spAutoFit/>
          </a:bodyPr>
          <a:lstStyle/>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Source: Company information. </a:t>
            </a:r>
            <a:b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b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Note: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1 </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Growth is not expected to be linear but based on opportunities and economic fluctuations. Operational results may vary from quarter to quarter due to general economic developments, fluctuations in orders received and timing of deliveries of larger systems.</a:t>
            </a:r>
            <a:endParaRPr kumimoji="0" lang="en-US"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grpSp>
        <p:nvGrpSpPr>
          <p:cNvPr id="47" name="Group 46"/>
          <p:cNvGrpSpPr/>
          <p:nvPr/>
        </p:nvGrpSpPr>
        <p:grpSpPr>
          <a:xfrm>
            <a:off x="1052570" y="2091678"/>
            <a:ext cx="10086860" cy="709579"/>
            <a:chOff x="841449" y="2129778"/>
            <a:chExt cx="10086860" cy="761867"/>
          </a:xfrm>
          <a:effectLst>
            <a:outerShdw blurRad="50800" dist="38100" dir="8100000" algn="tr" rotWithShape="0">
              <a:prstClr val="black">
                <a:alpha val="40000"/>
              </a:prstClr>
            </a:outerShdw>
          </a:effectLst>
        </p:grpSpPr>
        <p:grpSp>
          <p:nvGrpSpPr>
            <p:cNvPr id="45" name="Group 44"/>
            <p:cNvGrpSpPr/>
            <p:nvPr/>
          </p:nvGrpSpPr>
          <p:grpSpPr>
            <a:xfrm>
              <a:off x="841449" y="2129778"/>
              <a:ext cx="10086860" cy="761866"/>
              <a:chOff x="841449" y="2049253"/>
              <a:chExt cx="10086860" cy="761866"/>
            </a:xfrm>
          </p:grpSpPr>
          <p:sp>
            <p:nvSpPr>
              <p:cNvPr id="3" name="Rectangle 2"/>
              <p:cNvSpPr/>
              <p:nvPr/>
            </p:nvSpPr>
            <p:spPr>
              <a:xfrm rot="16200000">
                <a:off x="2980516" y="-89814"/>
                <a:ext cx="761866" cy="5040000"/>
              </a:xfrm>
              <a:prstGeom prst="rect">
                <a:avLst/>
              </a:prstGeom>
              <a:solidFill>
                <a:srgbClr val="394E70"/>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ectangle 40"/>
              <p:cNvSpPr/>
              <p:nvPr/>
            </p:nvSpPr>
            <p:spPr>
              <a:xfrm rot="16200000">
                <a:off x="8027376" y="-89814"/>
                <a:ext cx="761866" cy="5040000"/>
              </a:xfrm>
              <a:prstGeom prst="rect">
                <a:avLst/>
              </a:prstGeom>
              <a:solidFill>
                <a:srgbClr val="0071BC"/>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Diamond 4"/>
            <p:cNvSpPr/>
            <p:nvPr/>
          </p:nvSpPr>
          <p:spPr>
            <a:xfrm>
              <a:off x="5673786" y="2129778"/>
              <a:ext cx="672267" cy="761867"/>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Rectangle 6"/>
          <p:cNvSpPr/>
          <p:nvPr/>
        </p:nvSpPr>
        <p:spPr>
          <a:xfrm>
            <a:off x="2279576" y="2135095"/>
            <a:ext cx="2016224" cy="6929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ORGANIC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FFFFFF"/>
                </a:solidFill>
                <a:effectLst/>
                <a:uLnTx/>
                <a:uFillTx/>
                <a:latin typeface="Arial"/>
                <a:ea typeface="+mn-ea"/>
                <a:cs typeface="+mn-cs"/>
              </a:rPr>
              <a:t>+4-6%</a:t>
            </a:r>
            <a:endParaRPr kumimoji="0" lang="en-US" sz="1800" b="0" i="1"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p:cNvSpPr/>
          <p:nvPr/>
        </p:nvSpPr>
        <p:spPr>
          <a:xfrm>
            <a:off x="7515307" y="2135095"/>
            <a:ext cx="2016224" cy="6929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ACQUIRED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FFFFFF"/>
                </a:solidFill>
                <a:effectLst/>
                <a:uLnTx/>
                <a:uFillTx/>
                <a:latin typeface="Arial"/>
                <a:ea typeface="+mn-ea"/>
                <a:cs typeface="+mn-cs"/>
              </a:rPr>
              <a:t>5-7%</a:t>
            </a:r>
            <a:endParaRPr kumimoji="0" lang="en-US" sz="1800" b="0" i="1"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6" name="Chart 45"/>
          <p:cNvGraphicFramePr/>
          <p:nvPr>
            <p:custDataLst>
              <p:tags r:id="rId5"/>
            </p:custDataLst>
            <p:extLst/>
          </p:nvPr>
        </p:nvGraphicFramePr>
        <p:xfrm>
          <a:off x="3354347" y="3202226"/>
          <a:ext cx="5483307" cy="2963078"/>
        </p:xfrm>
        <a:graphic>
          <a:graphicData uri="http://schemas.openxmlformats.org/drawingml/2006/chart">
            <c:chart xmlns:c="http://schemas.openxmlformats.org/drawingml/2006/chart" xmlns:r="http://schemas.openxmlformats.org/officeDocument/2006/relationships" r:id="rId9"/>
          </a:graphicData>
        </a:graphic>
      </p:graphicFrame>
      <p:sp>
        <p:nvSpPr>
          <p:cNvPr id="8" name="Freeform 7"/>
          <p:cNvSpPr/>
          <p:nvPr/>
        </p:nvSpPr>
        <p:spPr bwMode="gray">
          <a:xfrm>
            <a:off x="4749583" y="3512394"/>
            <a:ext cx="2664296" cy="650570"/>
          </a:xfrm>
          <a:custGeom>
            <a:avLst/>
            <a:gdLst>
              <a:gd name="connsiteX0" fmla="*/ 0 w 2849880"/>
              <a:gd name="connsiteY0" fmla="*/ 952500 h 952500"/>
              <a:gd name="connsiteX1" fmla="*/ 0 w 2849880"/>
              <a:gd name="connsiteY1" fmla="*/ 0 h 952500"/>
              <a:gd name="connsiteX2" fmla="*/ 2849880 w 2849880"/>
              <a:gd name="connsiteY2" fmla="*/ 0 h 952500"/>
              <a:gd name="connsiteX3" fmla="*/ 2849880 w 2849880"/>
              <a:gd name="connsiteY3" fmla="*/ 320040 h 952500"/>
            </a:gdLst>
            <a:ahLst/>
            <a:cxnLst>
              <a:cxn ang="0">
                <a:pos x="connsiteX0" y="connsiteY0"/>
              </a:cxn>
              <a:cxn ang="0">
                <a:pos x="connsiteX1" y="connsiteY1"/>
              </a:cxn>
              <a:cxn ang="0">
                <a:pos x="connsiteX2" y="connsiteY2"/>
              </a:cxn>
              <a:cxn ang="0">
                <a:pos x="connsiteX3" y="connsiteY3"/>
              </a:cxn>
            </a:cxnLst>
            <a:rect l="l" t="t" r="r" b="b"/>
            <a:pathLst>
              <a:path w="2849880" h="952500">
                <a:moveTo>
                  <a:pt x="0" y="952500"/>
                </a:moveTo>
                <a:lnTo>
                  <a:pt x="0" y="0"/>
                </a:lnTo>
                <a:lnTo>
                  <a:pt x="2849880" y="0"/>
                </a:lnTo>
                <a:lnTo>
                  <a:pt x="2849880" y="320040"/>
                </a:lnTo>
              </a:path>
            </a:pathLst>
          </a:custGeom>
          <a:noFill/>
          <a:ln w="12700">
            <a:solidFill>
              <a:srgbClr val="000000"/>
            </a:solidFill>
            <a:headEnd type="none" w="sm" len="lg"/>
            <a:tailEnd type="triangle" w="med" len="lg"/>
          </a:ln>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8" name="Group 47"/>
          <p:cNvGrpSpPr/>
          <p:nvPr/>
        </p:nvGrpSpPr>
        <p:grpSpPr>
          <a:xfrm>
            <a:off x="5459103" y="3225676"/>
            <a:ext cx="1245256" cy="654294"/>
            <a:chOff x="5259363" y="3102744"/>
            <a:chExt cx="1245256" cy="654294"/>
          </a:xfrm>
        </p:grpSpPr>
        <p:sp>
          <p:nvSpPr>
            <p:cNvPr id="9" name="Oval 8"/>
            <p:cNvSpPr/>
            <p:nvPr/>
          </p:nvSpPr>
          <p:spPr>
            <a:xfrm>
              <a:off x="5321363" y="3102744"/>
              <a:ext cx="1121004" cy="654294"/>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p:cNvSpPr txBox="1"/>
            <p:nvPr/>
          </p:nvSpPr>
          <p:spPr>
            <a:xfrm>
              <a:off x="5259363" y="3160749"/>
              <a:ext cx="1245256" cy="553998"/>
            </a:xfrm>
            <a:prstGeom prst="rect">
              <a:avLst/>
            </a:prstGeom>
            <a:noFill/>
          </p:spPr>
          <p:txBody>
            <a:bodyPr wrap="square" lIns="0" tIns="0" rIns="0" bIns="0" rtlCol="0">
              <a:spAutoFit/>
            </a:bodyPr>
            <a:lstStyle/>
            <a:p>
              <a:pPr marL="1270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 normalizeH="0" baseline="0" noProof="0" dirty="0" smtClean="0">
                  <a:ln>
                    <a:noFill/>
                  </a:ln>
                  <a:solidFill>
                    <a:srgbClr val="000000"/>
                  </a:solidFill>
                  <a:effectLst/>
                  <a:uLnTx/>
                  <a:uFillTx/>
                  <a:latin typeface="Arial"/>
                  <a:ea typeface="+mn-ea"/>
                  <a:cs typeface="Arial"/>
                </a:rPr>
                <a:t>12%</a:t>
              </a:r>
              <a:endParaRPr kumimoji="0" lang="en-US" sz="1800" b="0" i="1" u="none" strike="noStrike" kern="1200" cap="none" spc="-5" normalizeH="0" baseline="30000" noProof="0" dirty="0" smtClean="0">
                <a:ln>
                  <a:noFill/>
                </a:ln>
                <a:solidFill>
                  <a:srgbClr val="000000"/>
                </a:solidFill>
                <a:effectLst/>
                <a:uLnTx/>
                <a:uFillTx/>
                <a:latin typeface="Arial"/>
                <a:ea typeface="+mn-ea"/>
                <a:cs typeface="Arial"/>
              </a:endParaRPr>
            </a:p>
            <a:p>
              <a:pPr marL="1270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 normalizeH="0" baseline="0" noProof="0" dirty="0" smtClean="0">
                  <a:ln>
                    <a:noFill/>
                  </a:ln>
                  <a:solidFill>
                    <a:srgbClr val="000000"/>
                  </a:solidFill>
                  <a:effectLst/>
                  <a:uLnTx/>
                  <a:uFillTx/>
                  <a:latin typeface="Arial"/>
                  <a:ea typeface="+mn-ea"/>
                  <a:cs typeface="Arial"/>
                </a:rPr>
                <a:t>CAGR</a:t>
              </a:r>
              <a:endParaRPr kumimoji="0" lang="en-US" sz="1800" b="0" i="1" u="none" strike="noStrike" kern="1200" cap="none" spc="0" normalizeH="0" baseline="0" noProof="0" dirty="0">
                <a:ln>
                  <a:noFill/>
                </a:ln>
                <a:solidFill>
                  <a:srgbClr val="000000"/>
                </a:solidFill>
                <a:effectLst/>
                <a:uLnTx/>
                <a:uFillTx/>
                <a:latin typeface="Arial"/>
                <a:ea typeface="+mn-ea"/>
                <a:cs typeface="+mn-cs"/>
              </a:endParaRPr>
            </a:p>
          </p:txBody>
        </p:sp>
      </p:grpSp>
      <p:sp>
        <p:nvSpPr>
          <p:cNvPr id="2" name="Rectangle 1"/>
          <p:cNvSpPr/>
          <p:nvPr/>
        </p:nvSpPr>
        <p:spPr>
          <a:xfrm rot="1694616">
            <a:off x="5941182" y="1751775"/>
            <a:ext cx="622005" cy="13628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TextBox 20"/>
          <p:cNvSpPr txBox="1"/>
          <p:nvPr/>
        </p:nvSpPr>
        <p:spPr>
          <a:xfrm>
            <a:off x="1669319" y="1718678"/>
            <a:ext cx="8431120"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A70"/>
                </a:solidFill>
                <a:effectLst/>
                <a:uLnTx/>
                <a:uFillTx/>
                <a:latin typeface="Arial"/>
                <a:ea typeface="+mn-ea"/>
                <a:cs typeface="+mn-cs"/>
              </a:rPr>
              <a:t>AVERAGE ANNUAL GROWTH TARGET FROM 2017 - 2026</a:t>
            </a:r>
            <a:r>
              <a:rPr kumimoji="0" lang="en-US" sz="1800" b="1" i="0" u="none" strike="noStrike" kern="1200" cap="none" spc="0" normalizeH="0" baseline="30000" noProof="0" dirty="0" smtClean="0">
                <a:ln>
                  <a:noFill/>
                </a:ln>
                <a:solidFill>
                  <a:srgbClr val="003A70"/>
                </a:solidFill>
                <a:effectLst/>
                <a:uLnTx/>
                <a:uFillTx/>
                <a:latin typeface="Arial"/>
                <a:ea typeface="+mn-ea"/>
                <a:cs typeface="+mn-cs"/>
              </a:rPr>
              <a:t>1</a:t>
            </a:r>
            <a:endParaRPr kumimoji="0" lang="en-US" sz="1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20"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2D2D4D5-D1E8-4AEC-B398-07B7A8F43E83}" type="slidenum">
              <a:rPr kumimoji="0" lang="en-US" sz="1100" b="0" i="0" u="none" strike="noStrike" kern="1200" cap="none" spc="0" normalizeH="0" baseline="0" noProof="0" smtClean="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Tree>
    <p:custDataLst>
      <p:tags r:id="rId2"/>
    </p:custDataLst>
    <p:extLst>
      <p:ext uri="{BB962C8B-B14F-4D97-AF65-F5344CB8AC3E}">
        <p14:creationId xmlns:p14="http://schemas.microsoft.com/office/powerpoint/2010/main" val="3709740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59" name="think-cell Slide" r:id="rId6" imgW="360" imgH="360" progId="TCLayout.ActiveDocument.1">
                  <p:embed/>
                </p:oleObj>
              </mc:Choice>
              <mc:Fallback>
                <p:oleObj name="think-cell Slide" r:id="rId6" imgW="360" imgH="360"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4" name="Snip Single Corner Rectangle 153"/>
          <p:cNvSpPr/>
          <p:nvPr/>
        </p:nvSpPr>
        <p:spPr>
          <a:xfrm rot="10800000" flipH="1">
            <a:off x="4422074" y="2077863"/>
            <a:ext cx="3139021" cy="2892319"/>
          </a:xfrm>
          <a:prstGeom prst="snip1Rect">
            <a:avLst>
              <a:gd name="adj" fmla="val 10205"/>
            </a:avLst>
          </a:prstGeom>
          <a:solidFill>
            <a:schemeClr val="accent4">
              <a:lumMod val="20000"/>
              <a:lumOff val="80000"/>
            </a:schemeClr>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48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3A70"/>
              </a:solidFill>
              <a:effectLst/>
              <a:uLnTx/>
              <a:uFillTx/>
              <a:latin typeface="Arial"/>
              <a:ea typeface="+mn-ea"/>
              <a:cs typeface="+mn-cs"/>
            </a:endParaRPr>
          </a:p>
        </p:txBody>
      </p:sp>
      <p:sp>
        <p:nvSpPr>
          <p:cNvPr id="155" name="Isosceles Triangle 154"/>
          <p:cNvSpPr/>
          <p:nvPr/>
        </p:nvSpPr>
        <p:spPr>
          <a:xfrm rot="18913056">
            <a:off x="7138486" y="4704768"/>
            <a:ext cx="440584" cy="148834"/>
          </a:xfrm>
          <a:prstGeom prst="triangl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3" name="Oval 152"/>
          <p:cNvSpPr/>
          <p:nvPr/>
        </p:nvSpPr>
        <p:spPr>
          <a:xfrm>
            <a:off x="5263800" y="1738345"/>
            <a:ext cx="1455568" cy="6930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6" name="Snip Single Corner Rectangle 145"/>
          <p:cNvSpPr/>
          <p:nvPr/>
        </p:nvSpPr>
        <p:spPr>
          <a:xfrm rot="10800000" flipH="1">
            <a:off x="848941" y="2077863"/>
            <a:ext cx="3139021" cy="2892319"/>
          </a:xfrm>
          <a:prstGeom prst="snip1Rect">
            <a:avLst>
              <a:gd name="adj" fmla="val 10205"/>
            </a:avLst>
          </a:prstGeom>
          <a:solidFill>
            <a:schemeClr val="accent4">
              <a:lumMod val="20000"/>
              <a:lumOff val="80000"/>
            </a:schemeClr>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48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3A70"/>
              </a:solidFill>
              <a:effectLst/>
              <a:uLnTx/>
              <a:uFillTx/>
              <a:latin typeface="Arial"/>
              <a:ea typeface="+mn-ea"/>
              <a:cs typeface="+mn-cs"/>
            </a:endParaRPr>
          </a:p>
        </p:txBody>
      </p:sp>
      <p:sp>
        <p:nvSpPr>
          <p:cNvPr id="150" name="Isosceles Triangle 149"/>
          <p:cNvSpPr/>
          <p:nvPr/>
        </p:nvSpPr>
        <p:spPr>
          <a:xfrm rot="18913056">
            <a:off x="3565353" y="4704768"/>
            <a:ext cx="440584" cy="148834"/>
          </a:xfrm>
          <a:prstGeom prst="triangl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Oval 13"/>
          <p:cNvSpPr/>
          <p:nvPr/>
        </p:nvSpPr>
        <p:spPr>
          <a:xfrm>
            <a:off x="1690667" y="1738345"/>
            <a:ext cx="1455568" cy="6930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bwMode="gray"/>
        <p:txBody>
          <a:bodyPr>
            <a:normAutofit/>
          </a:bodyPr>
          <a:lstStyle/>
          <a:p>
            <a:r>
              <a:rPr lang="en-GB" dirty="0" smtClean="0"/>
              <a:t>ORGANIC GROWTH</a:t>
            </a:r>
            <a:endParaRPr lang="en-US" dirty="0"/>
          </a:p>
        </p:txBody>
      </p:sp>
      <p:sp>
        <p:nvSpPr>
          <p:cNvPr id="3" name="Text Placeholder 2"/>
          <p:cNvSpPr>
            <a:spLocks noGrp="1"/>
          </p:cNvSpPr>
          <p:nvPr>
            <p:ph type="body" sz="quarter" idx="11"/>
          </p:nvPr>
        </p:nvSpPr>
        <p:spPr>
          <a:xfrm>
            <a:off x="666271" y="832339"/>
            <a:ext cx="10725629" cy="580438"/>
          </a:xfrm>
        </p:spPr>
        <p:txBody>
          <a:bodyPr/>
          <a:lstStyle/>
          <a:p>
            <a:r>
              <a:rPr lang="en-US" dirty="0">
                <a:solidFill>
                  <a:srgbClr val="333333"/>
                </a:solidFill>
              </a:rPr>
              <a:t>Marel aims to grow faster than the </a:t>
            </a:r>
            <a:r>
              <a:rPr lang="en-US" dirty="0" smtClean="0">
                <a:solidFill>
                  <a:srgbClr val="333333"/>
                </a:solidFill>
              </a:rPr>
              <a:t>market, </a:t>
            </a:r>
            <a:r>
              <a:rPr lang="en-US" dirty="0">
                <a:solidFill>
                  <a:srgbClr val="333333"/>
                </a:solidFill>
              </a:rPr>
              <a:t>mainly driven by innovation and market penetration</a:t>
            </a:r>
          </a:p>
        </p:txBody>
      </p:sp>
      <p:sp>
        <p:nvSpPr>
          <p:cNvPr id="74" name="object 15"/>
          <p:cNvSpPr/>
          <p:nvPr/>
        </p:nvSpPr>
        <p:spPr bwMode="gray">
          <a:xfrm>
            <a:off x="2333623" y="103563"/>
            <a:ext cx="2000252" cy="269032"/>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chemeClr val="bg2">
              <a:lumMod val="90000"/>
            </a:schemeClr>
          </a:solidFill>
          <a:ln w="38099">
            <a:solidFill>
              <a:schemeClr val="bg1"/>
            </a:solidFill>
          </a:ln>
        </p:spPr>
        <p:txBody>
          <a:bodyPr vert="horz" wrap="square" lIns="288000" tIns="0" rIns="0" b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smtClean="0">
                <a:ln>
                  <a:noFill/>
                </a:ln>
                <a:solidFill>
                  <a:srgbClr val="FFFFFF"/>
                </a:solidFill>
                <a:effectLst/>
                <a:uLnTx/>
                <a:uFillTx/>
                <a:latin typeface="Arial"/>
                <a:ea typeface="+mn-ea"/>
                <a:cs typeface="+mn-cs"/>
              </a:rPr>
              <a:t>Acquired growth</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75" name="object 15"/>
          <p:cNvSpPr/>
          <p:nvPr/>
        </p:nvSpPr>
        <p:spPr bwMode="gray">
          <a:xfrm>
            <a:off x="780536" y="103563"/>
            <a:ext cx="1791214" cy="269032"/>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rgbClr val="003A70"/>
          </a:solidFill>
          <a:ln w="38099">
            <a:solidFill>
              <a:schemeClr val="bg1"/>
            </a:solidFill>
          </a:ln>
        </p:spPr>
        <p:txBody>
          <a:bodyPr vert="horz" wrap="square" lIns="72000" tIns="0" rIns="0" b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smtClean="0">
                <a:ln>
                  <a:noFill/>
                </a:ln>
                <a:solidFill>
                  <a:srgbClr val="FFFFFF"/>
                </a:solidFill>
                <a:effectLst/>
                <a:uLnTx/>
                <a:uFillTx/>
                <a:latin typeface="Arial"/>
                <a:ea typeface="+mn-ea"/>
                <a:cs typeface="+mn-cs"/>
              </a:rPr>
              <a:t>Organic growth</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Rounded Rectangle 1"/>
          <p:cNvSpPr/>
          <p:nvPr/>
        </p:nvSpPr>
        <p:spPr>
          <a:xfrm>
            <a:off x="783116" y="5282723"/>
            <a:ext cx="10351112" cy="882581"/>
          </a:xfrm>
          <a:prstGeom prst="roundRect">
            <a:avLst/>
          </a:prstGeom>
          <a:solidFill>
            <a:schemeClr val="accent5">
              <a:lumMod val="20000"/>
              <a:lumOff val="80000"/>
            </a:schemeClr>
          </a:solidFill>
          <a:ln w="2222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628650" marR="0" lvl="0" indent="0" algn="l"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A70"/>
                </a:solidFill>
                <a:effectLst/>
                <a:uLnTx/>
                <a:uFillTx/>
                <a:latin typeface="Arial"/>
                <a:ea typeface="+mn-ea"/>
                <a:cs typeface="+mn-cs"/>
              </a:rPr>
              <a:t>UNDERLYING </a:t>
            </a:r>
            <a:r>
              <a:rPr kumimoji="0" lang="en-GB" sz="1200" b="1" i="0" u="none" strike="noStrike" kern="1200" cap="none" spc="0" normalizeH="0" baseline="0" noProof="0" dirty="0" smtClean="0">
                <a:ln>
                  <a:noFill/>
                </a:ln>
                <a:solidFill>
                  <a:srgbClr val="003A70"/>
                </a:solidFill>
                <a:effectLst/>
                <a:uLnTx/>
                <a:uFillTx/>
                <a:latin typeface="Arial"/>
                <a:ea typeface="+mn-ea"/>
                <a:cs typeface="+mn-cs"/>
              </a:rPr>
              <a:t/>
            </a:r>
            <a:br>
              <a:rPr kumimoji="0" lang="en-GB" sz="1200" b="1" i="0" u="none" strike="noStrike" kern="1200" cap="none" spc="0" normalizeH="0" baseline="0" noProof="0" dirty="0" smtClean="0">
                <a:ln>
                  <a:noFill/>
                </a:ln>
                <a:solidFill>
                  <a:srgbClr val="003A70"/>
                </a:solidFill>
                <a:effectLst/>
                <a:uLnTx/>
                <a:uFillTx/>
                <a:latin typeface="Arial"/>
                <a:ea typeface="+mn-ea"/>
                <a:cs typeface="+mn-cs"/>
              </a:rPr>
            </a:br>
            <a:r>
              <a:rPr kumimoji="0" lang="en-GB" sz="1200" b="1" i="0" u="none" strike="noStrike" kern="1200" cap="none" spc="0" normalizeH="0" baseline="0" noProof="0" dirty="0" smtClean="0">
                <a:ln>
                  <a:noFill/>
                </a:ln>
                <a:solidFill>
                  <a:srgbClr val="003A70"/>
                </a:solidFill>
                <a:effectLst/>
                <a:uLnTx/>
                <a:uFillTx/>
                <a:latin typeface="Arial"/>
                <a:ea typeface="+mn-ea"/>
                <a:cs typeface="+mn-cs"/>
              </a:rPr>
              <a:t>MARKET GROWTH</a:t>
            </a:r>
            <a:endParaRPr kumimoji="0" lang="en-GB" sz="1200" b="1" i="0" u="none" strike="noStrike" kern="1200" cap="none" spc="0" normalizeH="0" baseline="0" noProof="0" dirty="0">
              <a:ln>
                <a:noFill/>
              </a:ln>
              <a:solidFill>
                <a:srgbClr val="003A70"/>
              </a:solidFill>
              <a:effectLst/>
              <a:uLnTx/>
              <a:uFillTx/>
              <a:latin typeface="Arial"/>
              <a:ea typeface="+mn-ea"/>
              <a:cs typeface="+mn-cs"/>
            </a:endParaRPr>
          </a:p>
        </p:txBody>
      </p:sp>
      <p:sp>
        <p:nvSpPr>
          <p:cNvPr id="87" name="Rectangle 86"/>
          <p:cNvSpPr/>
          <p:nvPr/>
        </p:nvSpPr>
        <p:spPr bwMode="gray">
          <a:xfrm>
            <a:off x="1261128" y="3224676"/>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Aims to be full-line solutions provider across poultry, meat and fish</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90" name="Rectangle 89"/>
          <p:cNvSpPr/>
          <p:nvPr/>
        </p:nvSpPr>
        <p:spPr bwMode="gray">
          <a:xfrm>
            <a:off x="1261128" y="3762821"/>
            <a:ext cx="2722704" cy="310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Standard and modular building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blocks</a:t>
            </a:r>
          </a:p>
        </p:txBody>
      </p:sp>
      <p:sp>
        <p:nvSpPr>
          <p:cNvPr id="93" name="Rectangle 92"/>
          <p:cNvSpPr/>
          <p:nvPr/>
        </p:nvSpPr>
        <p:spPr bwMode="gray">
          <a:xfrm>
            <a:off x="1261128" y="4314120"/>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Overarching Innova software</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44" name="Rectangle 143"/>
          <p:cNvSpPr/>
          <p:nvPr/>
        </p:nvSpPr>
        <p:spPr bwMode="gray">
          <a:xfrm>
            <a:off x="865324" y="2559928"/>
            <a:ext cx="310319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3A70"/>
                </a:solidFill>
                <a:effectLst/>
                <a:uLnTx/>
                <a:uFillTx/>
                <a:latin typeface="Arial"/>
                <a:ea typeface="+mn-ea"/>
                <a:cs typeface="+mn-cs"/>
              </a:rPr>
              <a:t>DIFFERENTIATED APPROACH AND </a:t>
            </a:r>
            <a:br>
              <a:rPr kumimoji="0" lang="en-GB" sz="1300" b="1" i="0" u="none" strike="noStrike" kern="1200" cap="none" spc="0" normalizeH="0" baseline="0" noProof="0" dirty="0" smtClean="0">
                <a:ln>
                  <a:noFill/>
                </a:ln>
                <a:solidFill>
                  <a:srgbClr val="003A70"/>
                </a:solidFill>
                <a:effectLst/>
                <a:uLnTx/>
                <a:uFillTx/>
                <a:latin typeface="Arial"/>
                <a:ea typeface="+mn-ea"/>
                <a:cs typeface="+mn-cs"/>
              </a:rPr>
            </a:br>
            <a:r>
              <a:rPr kumimoji="0" lang="en-GB" sz="1300" b="1" i="0" u="none" strike="noStrike" kern="1200" cap="none" spc="0" normalizeH="0" baseline="0" noProof="0" dirty="0" smtClean="0">
                <a:ln>
                  <a:noFill/>
                </a:ln>
                <a:solidFill>
                  <a:srgbClr val="003A70"/>
                </a:solidFill>
                <a:effectLst/>
                <a:uLnTx/>
                <a:uFillTx/>
                <a:latin typeface="Arial"/>
                <a:ea typeface="+mn-ea"/>
                <a:cs typeface="+mn-cs"/>
              </a:rPr>
              <a:t>VALUE PROPOSITION</a:t>
            </a:r>
            <a:endParaRPr kumimoji="0" lang="en-GB" sz="1300" b="1"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99" name="Rectangle 98"/>
          <p:cNvSpPr/>
          <p:nvPr/>
        </p:nvSpPr>
        <p:spPr bwMode="gray">
          <a:xfrm>
            <a:off x="4827297" y="3224676"/>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Strong commitment to innovation with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~6% of revenues invested annually</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01" name="Rectangle 100"/>
          <p:cNvSpPr/>
          <p:nvPr/>
        </p:nvSpPr>
        <p:spPr bwMode="gray">
          <a:xfrm>
            <a:off x="4827297" y="3706878"/>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Global sales and service network with presence in +30 countries covering active customers in more than 140 countries</a:t>
            </a:r>
          </a:p>
        </p:txBody>
      </p:sp>
      <p:sp>
        <p:nvSpPr>
          <p:cNvPr id="103" name="Rectangle 102"/>
          <p:cNvSpPr/>
          <p:nvPr/>
        </p:nvSpPr>
        <p:spPr bwMode="gray">
          <a:xfrm>
            <a:off x="4827297" y="4314120"/>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Continuous infrastructure investments</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59" name="Snip Single Corner Rectangle 158"/>
          <p:cNvSpPr/>
          <p:nvPr/>
        </p:nvSpPr>
        <p:spPr>
          <a:xfrm rot="10800000" flipH="1">
            <a:off x="7995207" y="2077863"/>
            <a:ext cx="3139021" cy="2892319"/>
          </a:xfrm>
          <a:prstGeom prst="snip1Rect">
            <a:avLst>
              <a:gd name="adj" fmla="val 10205"/>
            </a:avLst>
          </a:prstGeom>
          <a:solidFill>
            <a:schemeClr val="accent4">
              <a:lumMod val="20000"/>
              <a:lumOff val="80000"/>
            </a:schemeClr>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48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3A70"/>
              </a:solidFill>
              <a:effectLst/>
              <a:uLnTx/>
              <a:uFillTx/>
              <a:latin typeface="Arial"/>
              <a:ea typeface="+mn-ea"/>
              <a:cs typeface="+mn-cs"/>
            </a:endParaRPr>
          </a:p>
        </p:txBody>
      </p:sp>
      <p:sp>
        <p:nvSpPr>
          <p:cNvPr id="160" name="Isosceles Triangle 159"/>
          <p:cNvSpPr/>
          <p:nvPr/>
        </p:nvSpPr>
        <p:spPr>
          <a:xfrm rot="18913056">
            <a:off x="10711619" y="4704768"/>
            <a:ext cx="440584" cy="148834"/>
          </a:xfrm>
          <a:prstGeom prst="triangl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8" name="Oval 157"/>
          <p:cNvSpPr/>
          <p:nvPr/>
        </p:nvSpPr>
        <p:spPr>
          <a:xfrm>
            <a:off x="8836933" y="1738345"/>
            <a:ext cx="1455568" cy="6930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p:cNvSpPr/>
          <p:nvPr/>
        </p:nvSpPr>
        <p:spPr bwMode="gray">
          <a:xfrm>
            <a:off x="8403190" y="3224676"/>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Customer support throughout the product </a:t>
            </a: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lifecycle </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08" name="Rectangle 107"/>
          <p:cNvSpPr/>
          <p:nvPr/>
        </p:nvSpPr>
        <p:spPr bwMode="gray">
          <a:xfrm>
            <a:off x="8403190" y="3717101"/>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Full-line offering </a:t>
            </a: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simplifies services and allows optimal performance and uptime</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10" name="Rectangle 109"/>
          <p:cNvSpPr/>
          <p:nvPr/>
        </p:nvSpPr>
        <p:spPr bwMode="gray">
          <a:xfrm>
            <a:off x="8403190" y="4314120"/>
            <a:ext cx="2722704"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Large and growing installed base drives recurring revenue opportunities</a:t>
            </a:r>
            <a:endPar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pic>
        <p:nvPicPr>
          <p:cNvPr id="119" name="Picture 2"/>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1395" t="31444" r="53765" b="42147"/>
          <a:stretch/>
        </p:blipFill>
        <p:spPr bwMode="auto">
          <a:xfrm>
            <a:off x="865324" y="5446148"/>
            <a:ext cx="529946" cy="52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bwMode="gray">
          <a:xfrm>
            <a:off x="5206501" y="5495231"/>
            <a:ext cx="1752336"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47" name="Rectangle 146"/>
          <p:cNvSpPr/>
          <p:nvPr/>
        </p:nvSpPr>
        <p:spPr bwMode="gray">
          <a:xfrm>
            <a:off x="4422073" y="2559928"/>
            <a:ext cx="3139022"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3A70"/>
                </a:solidFill>
                <a:effectLst/>
                <a:uLnTx/>
                <a:uFillTx/>
                <a:latin typeface="Arial"/>
                <a:ea typeface="+mn-ea"/>
                <a:cs typeface="+mn-cs"/>
              </a:rPr>
              <a:t>CONTINUOUS INVESTMENTS</a:t>
            </a:r>
            <a:endParaRPr kumimoji="0" lang="en-GB" sz="1300" b="1" i="0" u="none" strike="noStrike" kern="1200" cap="none" spc="0" normalizeH="0" baseline="0" noProof="0" dirty="0">
              <a:ln>
                <a:noFill/>
              </a:ln>
              <a:solidFill>
                <a:srgbClr val="003A70"/>
              </a:solidFill>
              <a:effectLst/>
              <a:uLnTx/>
              <a:uFillTx/>
              <a:latin typeface="Arial"/>
              <a:ea typeface="+mn-ea"/>
              <a:cs typeface="Arial" panose="020B0604020202020204" pitchFamily="34" charset="0"/>
            </a:endParaRPr>
          </a:p>
        </p:txBody>
      </p:sp>
      <p:sp>
        <p:nvSpPr>
          <p:cNvPr id="148" name="Rectangle 147"/>
          <p:cNvSpPr/>
          <p:nvPr/>
        </p:nvSpPr>
        <p:spPr bwMode="gray">
          <a:xfrm>
            <a:off x="8140239" y="2559928"/>
            <a:ext cx="2848957"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3A70"/>
                </a:solidFill>
                <a:effectLst/>
                <a:uLnTx/>
                <a:uFillTx/>
                <a:latin typeface="Arial"/>
                <a:ea typeface="+mn-ea"/>
                <a:cs typeface="+mn-cs"/>
              </a:rPr>
              <a:t>RELIABLE MAINTENANCE PARTNER</a:t>
            </a:r>
          </a:p>
        </p:txBody>
      </p:sp>
      <p:sp>
        <p:nvSpPr>
          <p:cNvPr id="81" name="TextBox 80"/>
          <p:cNvSpPr txBox="1"/>
          <p:nvPr/>
        </p:nvSpPr>
        <p:spPr bwMode="gray">
          <a:xfrm>
            <a:off x="800809" y="6503550"/>
            <a:ext cx="10927080" cy="123111"/>
          </a:xfrm>
          <a:prstGeom prst="rect">
            <a:avLst/>
          </a:prstGeom>
          <a:noFill/>
        </p:spPr>
        <p:txBody>
          <a:bodyPr wrap="square" lIns="0" tIns="0" rIns="0" bIns="0" rtlCol="0" anchor="b">
            <a:spAutoFit/>
          </a:bodyPr>
          <a:lstStyle/>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Source: Company information. Note: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1</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 Management estimate, until 2026;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2</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 Brookings; The Unprecedented Expansion of the Global Middle Class 2017.</a:t>
            </a:r>
            <a:endParaRPr kumimoji="0" lang="en-US"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82" name="Oval 81"/>
          <p:cNvSpPr/>
          <p:nvPr/>
        </p:nvSpPr>
        <p:spPr bwMode="gray">
          <a:xfrm>
            <a:off x="971905" y="4314120"/>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Oval 82"/>
          <p:cNvSpPr/>
          <p:nvPr/>
        </p:nvSpPr>
        <p:spPr bwMode="gray">
          <a:xfrm>
            <a:off x="971905" y="3769398"/>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Oval 83"/>
          <p:cNvSpPr/>
          <p:nvPr/>
        </p:nvSpPr>
        <p:spPr bwMode="gray">
          <a:xfrm>
            <a:off x="971905" y="3224676"/>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Oval 84"/>
          <p:cNvSpPr/>
          <p:nvPr/>
        </p:nvSpPr>
        <p:spPr bwMode="gray">
          <a:xfrm>
            <a:off x="4574110" y="3224676"/>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86" name="Oval 85"/>
          <p:cNvSpPr/>
          <p:nvPr/>
        </p:nvSpPr>
        <p:spPr bwMode="gray">
          <a:xfrm>
            <a:off x="4574110" y="3769398"/>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Oval 88"/>
          <p:cNvSpPr/>
          <p:nvPr/>
        </p:nvSpPr>
        <p:spPr bwMode="gray">
          <a:xfrm>
            <a:off x="4574110" y="4314120"/>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Oval 91"/>
          <p:cNvSpPr/>
          <p:nvPr/>
        </p:nvSpPr>
        <p:spPr bwMode="gray">
          <a:xfrm>
            <a:off x="8102917" y="4314120"/>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Oval 94"/>
          <p:cNvSpPr/>
          <p:nvPr/>
        </p:nvSpPr>
        <p:spPr bwMode="gray">
          <a:xfrm>
            <a:off x="8102917" y="3769398"/>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Oval 95"/>
          <p:cNvSpPr/>
          <p:nvPr/>
        </p:nvSpPr>
        <p:spPr bwMode="gray">
          <a:xfrm>
            <a:off x="8102917" y="3224676"/>
            <a:ext cx="238016" cy="238016"/>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srgbClr val="FFFFFF"/>
                </a:solidFill>
                <a:effectLst/>
                <a:uLnTx/>
                <a:uFillTx/>
                <a:latin typeface="Arial"/>
                <a:ea typeface="+mn-ea"/>
                <a:cs typeface="+mn-cs"/>
                <a:sym typeface="Wingdings" panose="05000000000000000000" pitchFamily="2" charset="2"/>
              </a:rPr>
              <a:t></a:t>
            </a:r>
            <a:endParaRPr kumimoji="0" lang="en-US" sz="1150"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60"/>
          <p:cNvSpPr/>
          <p:nvPr/>
        </p:nvSpPr>
        <p:spPr bwMode="gray">
          <a:xfrm>
            <a:off x="3035860" y="5504756"/>
            <a:ext cx="8394140" cy="454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600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Underlying </a:t>
            </a: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food processing solutions market is estimated to grow at </a:t>
            </a:r>
            <a:r>
              <a:rPr kumimoji="0" lang="en-GB" sz="1050" b="0" i="0" u="none" strike="noStrike" kern="1200" cap="none" spc="0" normalizeH="0" baseline="0" noProof="0" dirty="0" smtClean="0">
                <a:ln>
                  <a:noFill/>
                </a:ln>
                <a:solidFill>
                  <a:srgbClr val="003A70"/>
                </a:solidFill>
                <a:effectLst/>
                <a:uLnTx/>
                <a:uFillTx/>
                <a:latin typeface="Arial"/>
                <a:ea typeface="+mn-ea"/>
                <a:cs typeface="Arial" panose="020B0604020202020204" pitchFamily="34" charset="0"/>
              </a:rPr>
              <a:t>4-6</a:t>
            </a:r>
            <a:r>
              <a:rPr kumimoji="0" lang="en-GB" sz="1050" b="0" i="0" u="none" strike="noStrike" kern="1200" cap="none" spc="0" normalizeH="0" baseline="0" noProof="0" dirty="0">
                <a:ln>
                  <a:noFill/>
                </a:ln>
                <a:solidFill>
                  <a:srgbClr val="003A70"/>
                </a:solidFill>
                <a:effectLst/>
                <a:uLnTx/>
                <a:uFillTx/>
                <a:latin typeface="Arial"/>
                <a:ea typeface="+mn-ea"/>
                <a:cs typeface="Arial" panose="020B0604020202020204" pitchFamily="34" charset="0"/>
              </a:rPr>
              <a:t>%, e.g. due to rising middle class and increased automation</a:t>
            </a:r>
            <a:endParaRPr kumimoji="0" lang="en-GB" sz="1050" b="0" i="0" u="none" strike="noStrike" kern="1200" cap="none" spc="0" normalizeH="0" baseline="30000" noProof="0" dirty="0">
              <a:ln>
                <a:noFill/>
              </a:ln>
              <a:solidFill>
                <a:srgbClr val="003A70"/>
              </a:solidFill>
              <a:effectLst/>
              <a:uLnTx/>
              <a:uFillTx/>
              <a:latin typeface="Arial"/>
              <a:ea typeface="+mn-ea"/>
              <a:cs typeface="Arial" panose="020B0604020202020204" pitchFamily="34" charset="0"/>
            </a:endParaRPr>
          </a:p>
        </p:txBody>
      </p:sp>
      <p:sp>
        <p:nvSpPr>
          <p:cNvPr id="18" name="Heptagon 17"/>
          <p:cNvSpPr/>
          <p:nvPr/>
        </p:nvSpPr>
        <p:spPr>
          <a:xfrm>
            <a:off x="2034157" y="1630911"/>
            <a:ext cx="772516" cy="729743"/>
          </a:xfrm>
          <a:prstGeom prst="heptagon">
            <a:avLst/>
          </a:prstGeom>
          <a:solidFill>
            <a:schemeClr val="accent1"/>
          </a:solidFill>
          <a:ln w="190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Heptagon 119"/>
          <p:cNvSpPr/>
          <p:nvPr/>
        </p:nvSpPr>
        <p:spPr>
          <a:xfrm>
            <a:off x="5607290" y="1630911"/>
            <a:ext cx="772516" cy="729743"/>
          </a:xfrm>
          <a:prstGeom prst="heptagon">
            <a:avLst/>
          </a:prstGeom>
          <a:solidFill>
            <a:schemeClr val="accent1"/>
          </a:solidFill>
          <a:ln w="190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5" name="Heptagon 144"/>
          <p:cNvSpPr/>
          <p:nvPr/>
        </p:nvSpPr>
        <p:spPr>
          <a:xfrm>
            <a:off x="9228356" y="1630911"/>
            <a:ext cx="772516" cy="729743"/>
          </a:xfrm>
          <a:prstGeom prst="heptagon">
            <a:avLst/>
          </a:prstGeom>
          <a:solidFill>
            <a:schemeClr val="accent1"/>
          </a:solidFill>
          <a:ln w="190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1" name="Group 120"/>
          <p:cNvGrpSpPr>
            <a:grpSpLocks noChangeAspect="1"/>
          </p:cNvGrpSpPr>
          <p:nvPr/>
        </p:nvGrpSpPr>
        <p:grpSpPr>
          <a:xfrm>
            <a:off x="5802912" y="1825779"/>
            <a:ext cx="377345" cy="336683"/>
            <a:chOff x="11593513" y="6597650"/>
            <a:chExt cx="736600" cy="657225"/>
          </a:xfrm>
          <a:noFill/>
        </p:grpSpPr>
        <p:sp>
          <p:nvSpPr>
            <p:cNvPr id="122" name="Freeform 41"/>
            <p:cNvSpPr>
              <a:spLocks noEditPoints="1"/>
            </p:cNvSpPr>
            <p:nvPr/>
          </p:nvSpPr>
          <p:spPr bwMode="auto">
            <a:xfrm>
              <a:off x="11593513" y="6597650"/>
              <a:ext cx="736600" cy="255588"/>
            </a:xfrm>
            <a:custGeom>
              <a:avLst/>
              <a:gdLst>
                <a:gd name="T0" fmla="*/ 966 w 2012"/>
                <a:gd name="T1" fmla="*/ 2 h 694"/>
                <a:gd name="T2" fmla="*/ 1122 w 2012"/>
                <a:gd name="T3" fmla="*/ 5 h 694"/>
                <a:gd name="T4" fmla="*/ 1274 w 2012"/>
                <a:gd name="T5" fmla="*/ 14 h 694"/>
                <a:gd name="T6" fmla="*/ 1414 w 2012"/>
                <a:gd name="T7" fmla="*/ 34 h 694"/>
                <a:gd name="T8" fmla="*/ 1519 w 2012"/>
                <a:gd name="T9" fmla="*/ 56 h 694"/>
                <a:gd name="T10" fmla="*/ 1626 w 2012"/>
                <a:gd name="T11" fmla="*/ 83 h 694"/>
                <a:gd name="T12" fmla="*/ 1742 w 2012"/>
                <a:gd name="T13" fmla="*/ 123 h 694"/>
                <a:gd name="T14" fmla="*/ 1850 w 2012"/>
                <a:gd name="T15" fmla="*/ 174 h 694"/>
                <a:gd name="T16" fmla="*/ 1946 w 2012"/>
                <a:gd name="T17" fmla="*/ 239 h 694"/>
                <a:gd name="T18" fmla="*/ 1998 w 2012"/>
                <a:gd name="T19" fmla="*/ 389 h 694"/>
                <a:gd name="T20" fmla="*/ 1914 w 2012"/>
                <a:gd name="T21" fmla="*/ 482 h 694"/>
                <a:gd name="T22" fmla="*/ 1742 w 2012"/>
                <a:gd name="T23" fmla="*/ 573 h 694"/>
                <a:gd name="T24" fmla="*/ 1542 w 2012"/>
                <a:gd name="T25" fmla="*/ 634 h 694"/>
                <a:gd name="T26" fmla="*/ 1414 w 2012"/>
                <a:gd name="T27" fmla="*/ 662 h 694"/>
                <a:gd name="T28" fmla="*/ 1312 w 2012"/>
                <a:gd name="T29" fmla="*/ 674 h 694"/>
                <a:gd name="T30" fmla="*/ 1146 w 2012"/>
                <a:gd name="T31" fmla="*/ 690 h 694"/>
                <a:gd name="T32" fmla="*/ 982 w 2012"/>
                <a:gd name="T33" fmla="*/ 694 h 694"/>
                <a:gd name="T34" fmla="*/ 846 w 2012"/>
                <a:gd name="T35" fmla="*/ 690 h 694"/>
                <a:gd name="T36" fmla="*/ 702 w 2012"/>
                <a:gd name="T37" fmla="*/ 677 h 694"/>
                <a:gd name="T38" fmla="*/ 562 w 2012"/>
                <a:gd name="T39" fmla="*/ 654 h 694"/>
                <a:gd name="T40" fmla="*/ 478 w 2012"/>
                <a:gd name="T41" fmla="*/ 637 h 694"/>
                <a:gd name="T42" fmla="*/ 375 w 2012"/>
                <a:gd name="T43" fmla="*/ 610 h 694"/>
                <a:gd name="T44" fmla="*/ 254 w 2012"/>
                <a:gd name="T45" fmla="*/ 566 h 694"/>
                <a:gd name="T46" fmla="*/ 146 w 2012"/>
                <a:gd name="T47" fmla="*/ 513 h 694"/>
                <a:gd name="T48" fmla="*/ 54 w 2012"/>
                <a:gd name="T49" fmla="*/ 445 h 694"/>
                <a:gd name="T50" fmla="*/ 13 w 2012"/>
                <a:gd name="T51" fmla="*/ 309 h 694"/>
                <a:gd name="T52" fmla="*/ 190 w 2012"/>
                <a:gd name="T53" fmla="*/ 158 h 694"/>
                <a:gd name="T54" fmla="*/ 326 w 2012"/>
                <a:gd name="T55" fmla="*/ 102 h 694"/>
                <a:gd name="T56" fmla="*/ 493 w 2012"/>
                <a:gd name="T57" fmla="*/ 57 h 694"/>
                <a:gd name="T58" fmla="*/ 614 w 2012"/>
                <a:gd name="T59" fmla="*/ 33 h 694"/>
                <a:gd name="T60" fmla="*/ 734 w 2012"/>
                <a:gd name="T61" fmla="*/ 14 h 694"/>
                <a:gd name="T62" fmla="*/ 1283 w 2012"/>
                <a:gd name="T63" fmla="*/ 254 h 694"/>
                <a:gd name="T64" fmla="*/ 1254 w 2012"/>
                <a:gd name="T65" fmla="*/ 366 h 694"/>
                <a:gd name="T66" fmla="*/ 1123 w 2012"/>
                <a:gd name="T67" fmla="*/ 366 h 694"/>
                <a:gd name="T68" fmla="*/ 1110 w 2012"/>
                <a:gd name="T69" fmla="*/ 267 h 694"/>
                <a:gd name="T70" fmla="*/ 972 w 2012"/>
                <a:gd name="T71" fmla="*/ 326 h 694"/>
                <a:gd name="T72" fmla="*/ 858 w 2012"/>
                <a:gd name="T73" fmla="*/ 362 h 694"/>
                <a:gd name="T74" fmla="*/ 762 w 2012"/>
                <a:gd name="T75" fmla="*/ 350 h 694"/>
                <a:gd name="T76" fmla="*/ 778 w 2012"/>
                <a:gd name="T77" fmla="*/ 270 h 694"/>
                <a:gd name="T78" fmla="*/ 750 w 2012"/>
                <a:gd name="T79" fmla="*/ 206 h 694"/>
                <a:gd name="T80" fmla="*/ 646 w 2012"/>
                <a:gd name="T81" fmla="*/ 216 h 694"/>
                <a:gd name="T82" fmla="*/ 598 w 2012"/>
                <a:gd name="T83" fmla="*/ 386 h 694"/>
                <a:gd name="T84" fmla="*/ 702 w 2012"/>
                <a:gd name="T85" fmla="*/ 442 h 694"/>
                <a:gd name="T86" fmla="*/ 793 w 2012"/>
                <a:gd name="T87" fmla="*/ 458 h 694"/>
                <a:gd name="T88" fmla="*/ 930 w 2012"/>
                <a:gd name="T89" fmla="*/ 458 h 694"/>
                <a:gd name="T90" fmla="*/ 970 w 2012"/>
                <a:gd name="T91" fmla="*/ 509 h 694"/>
                <a:gd name="T92" fmla="*/ 1122 w 2012"/>
                <a:gd name="T93" fmla="*/ 483 h 694"/>
                <a:gd name="T94" fmla="*/ 1230 w 2012"/>
                <a:gd name="T95" fmla="*/ 458 h 694"/>
                <a:gd name="T96" fmla="*/ 1283 w 2012"/>
                <a:gd name="T97" fmla="*/ 494 h 694"/>
                <a:gd name="T98" fmla="*/ 1422 w 2012"/>
                <a:gd name="T99" fmla="*/ 505 h 694"/>
                <a:gd name="T100" fmla="*/ 1441 w 2012"/>
                <a:gd name="T101" fmla="*/ 406 h 694"/>
                <a:gd name="T102" fmla="*/ 1441 w 2012"/>
                <a:gd name="T103" fmla="*/ 246 h 694"/>
                <a:gd name="T104" fmla="*/ 1342 w 2012"/>
                <a:gd name="T105" fmla="*/ 19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2" h="694">
                  <a:moveTo>
                    <a:pt x="822" y="7"/>
                  </a:moveTo>
                  <a:cubicBezTo>
                    <a:pt x="842" y="6"/>
                    <a:pt x="862" y="6"/>
                    <a:pt x="882" y="5"/>
                  </a:cubicBezTo>
                  <a:cubicBezTo>
                    <a:pt x="890" y="6"/>
                    <a:pt x="898" y="7"/>
                    <a:pt x="906" y="2"/>
                  </a:cubicBezTo>
                  <a:cubicBezTo>
                    <a:pt x="926" y="2"/>
                    <a:pt x="946" y="2"/>
                    <a:pt x="966" y="2"/>
                  </a:cubicBezTo>
                  <a:cubicBezTo>
                    <a:pt x="973" y="2"/>
                    <a:pt x="979" y="2"/>
                    <a:pt x="986" y="2"/>
                  </a:cubicBezTo>
                  <a:cubicBezTo>
                    <a:pt x="1006" y="2"/>
                    <a:pt x="1026" y="2"/>
                    <a:pt x="1046" y="2"/>
                  </a:cubicBezTo>
                  <a:cubicBezTo>
                    <a:pt x="1053" y="2"/>
                    <a:pt x="1059" y="2"/>
                    <a:pt x="1066" y="2"/>
                  </a:cubicBezTo>
                  <a:cubicBezTo>
                    <a:pt x="1085" y="0"/>
                    <a:pt x="1103" y="8"/>
                    <a:pt x="1122" y="5"/>
                  </a:cubicBezTo>
                  <a:cubicBezTo>
                    <a:pt x="1129" y="7"/>
                    <a:pt x="1135" y="6"/>
                    <a:pt x="1142" y="5"/>
                  </a:cubicBezTo>
                  <a:cubicBezTo>
                    <a:pt x="1161" y="4"/>
                    <a:pt x="1179" y="11"/>
                    <a:pt x="1198" y="9"/>
                  </a:cubicBezTo>
                  <a:cubicBezTo>
                    <a:pt x="1205" y="9"/>
                    <a:pt x="1211" y="10"/>
                    <a:pt x="1218" y="10"/>
                  </a:cubicBezTo>
                  <a:cubicBezTo>
                    <a:pt x="1237" y="13"/>
                    <a:pt x="1255" y="15"/>
                    <a:pt x="1274" y="14"/>
                  </a:cubicBezTo>
                  <a:cubicBezTo>
                    <a:pt x="1278" y="21"/>
                    <a:pt x="1285" y="17"/>
                    <a:pt x="1290" y="17"/>
                  </a:cubicBezTo>
                  <a:cubicBezTo>
                    <a:pt x="1307" y="19"/>
                    <a:pt x="1324" y="24"/>
                    <a:pt x="1342" y="23"/>
                  </a:cubicBezTo>
                  <a:cubicBezTo>
                    <a:pt x="1348" y="29"/>
                    <a:pt x="1355" y="25"/>
                    <a:pt x="1362" y="26"/>
                  </a:cubicBezTo>
                  <a:cubicBezTo>
                    <a:pt x="1379" y="30"/>
                    <a:pt x="1396" y="34"/>
                    <a:pt x="1414" y="34"/>
                  </a:cubicBezTo>
                  <a:cubicBezTo>
                    <a:pt x="1419" y="38"/>
                    <a:pt x="1424" y="39"/>
                    <a:pt x="1430" y="38"/>
                  </a:cubicBezTo>
                  <a:cubicBezTo>
                    <a:pt x="1447" y="42"/>
                    <a:pt x="1464" y="45"/>
                    <a:pt x="1482" y="47"/>
                  </a:cubicBezTo>
                  <a:cubicBezTo>
                    <a:pt x="1486" y="54"/>
                    <a:pt x="1493" y="49"/>
                    <a:pt x="1498" y="50"/>
                  </a:cubicBezTo>
                  <a:cubicBezTo>
                    <a:pt x="1503" y="59"/>
                    <a:pt x="1512" y="53"/>
                    <a:pt x="1519" y="56"/>
                  </a:cubicBezTo>
                  <a:cubicBezTo>
                    <a:pt x="1527" y="59"/>
                    <a:pt x="1536" y="63"/>
                    <a:pt x="1546" y="62"/>
                  </a:cubicBezTo>
                  <a:cubicBezTo>
                    <a:pt x="1551" y="65"/>
                    <a:pt x="1556" y="67"/>
                    <a:pt x="1562" y="66"/>
                  </a:cubicBezTo>
                  <a:cubicBezTo>
                    <a:pt x="1578" y="72"/>
                    <a:pt x="1594" y="75"/>
                    <a:pt x="1610" y="78"/>
                  </a:cubicBezTo>
                  <a:cubicBezTo>
                    <a:pt x="1614" y="86"/>
                    <a:pt x="1621" y="80"/>
                    <a:pt x="1626" y="83"/>
                  </a:cubicBezTo>
                  <a:cubicBezTo>
                    <a:pt x="1640" y="90"/>
                    <a:pt x="1655" y="94"/>
                    <a:pt x="1670" y="98"/>
                  </a:cubicBezTo>
                  <a:cubicBezTo>
                    <a:pt x="1675" y="101"/>
                    <a:pt x="1680" y="102"/>
                    <a:pt x="1686" y="102"/>
                  </a:cubicBezTo>
                  <a:cubicBezTo>
                    <a:pt x="1700" y="109"/>
                    <a:pt x="1714" y="115"/>
                    <a:pt x="1730" y="118"/>
                  </a:cubicBezTo>
                  <a:cubicBezTo>
                    <a:pt x="1732" y="125"/>
                    <a:pt x="1738" y="121"/>
                    <a:pt x="1742" y="123"/>
                  </a:cubicBezTo>
                  <a:cubicBezTo>
                    <a:pt x="1756" y="131"/>
                    <a:pt x="1771" y="137"/>
                    <a:pt x="1786" y="142"/>
                  </a:cubicBezTo>
                  <a:cubicBezTo>
                    <a:pt x="1789" y="148"/>
                    <a:pt x="1797" y="146"/>
                    <a:pt x="1802" y="150"/>
                  </a:cubicBezTo>
                  <a:cubicBezTo>
                    <a:pt x="1814" y="156"/>
                    <a:pt x="1825" y="163"/>
                    <a:pt x="1838" y="167"/>
                  </a:cubicBezTo>
                  <a:cubicBezTo>
                    <a:pt x="1840" y="172"/>
                    <a:pt x="1844" y="175"/>
                    <a:pt x="1850" y="174"/>
                  </a:cubicBezTo>
                  <a:cubicBezTo>
                    <a:pt x="1861" y="182"/>
                    <a:pt x="1872" y="190"/>
                    <a:pt x="1885" y="194"/>
                  </a:cubicBezTo>
                  <a:cubicBezTo>
                    <a:pt x="1889" y="201"/>
                    <a:pt x="1896" y="203"/>
                    <a:pt x="1902" y="206"/>
                  </a:cubicBezTo>
                  <a:cubicBezTo>
                    <a:pt x="1911" y="213"/>
                    <a:pt x="1919" y="221"/>
                    <a:pt x="1930" y="226"/>
                  </a:cubicBezTo>
                  <a:cubicBezTo>
                    <a:pt x="1933" y="232"/>
                    <a:pt x="1938" y="238"/>
                    <a:pt x="1946" y="239"/>
                  </a:cubicBezTo>
                  <a:cubicBezTo>
                    <a:pt x="1955" y="248"/>
                    <a:pt x="1964" y="257"/>
                    <a:pt x="1973" y="266"/>
                  </a:cubicBezTo>
                  <a:cubicBezTo>
                    <a:pt x="1974" y="274"/>
                    <a:pt x="1980" y="278"/>
                    <a:pt x="1986" y="283"/>
                  </a:cubicBezTo>
                  <a:cubicBezTo>
                    <a:pt x="1989" y="295"/>
                    <a:pt x="1998" y="305"/>
                    <a:pt x="2003" y="317"/>
                  </a:cubicBezTo>
                  <a:cubicBezTo>
                    <a:pt x="2012" y="343"/>
                    <a:pt x="2008" y="366"/>
                    <a:pt x="1998" y="389"/>
                  </a:cubicBezTo>
                  <a:cubicBezTo>
                    <a:pt x="1996" y="394"/>
                    <a:pt x="1993" y="397"/>
                    <a:pt x="1993" y="402"/>
                  </a:cubicBezTo>
                  <a:cubicBezTo>
                    <a:pt x="1994" y="408"/>
                    <a:pt x="1984" y="405"/>
                    <a:pt x="1986" y="411"/>
                  </a:cubicBezTo>
                  <a:cubicBezTo>
                    <a:pt x="1972" y="425"/>
                    <a:pt x="1962" y="443"/>
                    <a:pt x="1945" y="454"/>
                  </a:cubicBezTo>
                  <a:cubicBezTo>
                    <a:pt x="1934" y="461"/>
                    <a:pt x="1924" y="472"/>
                    <a:pt x="1914" y="482"/>
                  </a:cubicBezTo>
                  <a:cubicBezTo>
                    <a:pt x="1912" y="482"/>
                    <a:pt x="1910" y="481"/>
                    <a:pt x="1908" y="483"/>
                  </a:cubicBezTo>
                  <a:cubicBezTo>
                    <a:pt x="1884" y="502"/>
                    <a:pt x="1857" y="516"/>
                    <a:pt x="1830" y="530"/>
                  </a:cubicBezTo>
                  <a:cubicBezTo>
                    <a:pt x="1812" y="539"/>
                    <a:pt x="1794" y="546"/>
                    <a:pt x="1778" y="558"/>
                  </a:cubicBezTo>
                  <a:cubicBezTo>
                    <a:pt x="1765" y="560"/>
                    <a:pt x="1753" y="566"/>
                    <a:pt x="1742" y="573"/>
                  </a:cubicBezTo>
                  <a:cubicBezTo>
                    <a:pt x="1728" y="574"/>
                    <a:pt x="1717" y="581"/>
                    <a:pt x="1704" y="586"/>
                  </a:cubicBezTo>
                  <a:cubicBezTo>
                    <a:pt x="1686" y="593"/>
                    <a:pt x="1667" y="596"/>
                    <a:pt x="1650" y="606"/>
                  </a:cubicBezTo>
                  <a:cubicBezTo>
                    <a:pt x="1640" y="606"/>
                    <a:pt x="1631" y="610"/>
                    <a:pt x="1622" y="614"/>
                  </a:cubicBezTo>
                  <a:cubicBezTo>
                    <a:pt x="1595" y="619"/>
                    <a:pt x="1569" y="628"/>
                    <a:pt x="1542" y="634"/>
                  </a:cubicBezTo>
                  <a:cubicBezTo>
                    <a:pt x="1532" y="633"/>
                    <a:pt x="1523" y="639"/>
                    <a:pt x="1514" y="642"/>
                  </a:cubicBezTo>
                  <a:cubicBezTo>
                    <a:pt x="1510" y="642"/>
                    <a:pt x="1506" y="641"/>
                    <a:pt x="1502" y="642"/>
                  </a:cubicBezTo>
                  <a:cubicBezTo>
                    <a:pt x="1481" y="647"/>
                    <a:pt x="1459" y="653"/>
                    <a:pt x="1438" y="658"/>
                  </a:cubicBezTo>
                  <a:cubicBezTo>
                    <a:pt x="1430" y="658"/>
                    <a:pt x="1421" y="657"/>
                    <a:pt x="1414" y="662"/>
                  </a:cubicBezTo>
                  <a:cubicBezTo>
                    <a:pt x="1407" y="662"/>
                    <a:pt x="1399" y="661"/>
                    <a:pt x="1393" y="663"/>
                  </a:cubicBezTo>
                  <a:cubicBezTo>
                    <a:pt x="1377" y="667"/>
                    <a:pt x="1362" y="668"/>
                    <a:pt x="1346" y="671"/>
                  </a:cubicBezTo>
                  <a:cubicBezTo>
                    <a:pt x="1336" y="668"/>
                    <a:pt x="1328" y="676"/>
                    <a:pt x="1318" y="675"/>
                  </a:cubicBezTo>
                  <a:cubicBezTo>
                    <a:pt x="1316" y="675"/>
                    <a:pt x="1314" y="674"/>
                    <a:pt x="1312" y="674"/>
                  </a:cubicBezTo>
                  <a:cubicBezTo>
                    <a:pt x="1293" y="680"/>
                    <a:pt x="1273" y="677"/>
                    <a:pt x="1254" y="682"/>
                  </a:cubicBezTo>
                  <a:cubicBezTo>
                    <a:pt x="1246" y="682"/>
                    <a:pt x="1238" y="681"/>
                    <a:pt x="1230" y="686"/>
                  </a:cubicBezTo>
                  <a:cubicBezTo>
                    <a:pt x="1209" y="687"/>
                    <a:pt x="1187" y="683"/>
                    <a:pt x="1166" y="690"/>
                  </a:cubicBezTo>
                  <a:cubicBezTo>
                    <a:pt x="1159" y="690"/>
                    <a:pt x="1153" y="690"/>
                    <a:pt x="1146" y="690"/>
                  </a:cubicBezTo>
                  <a:cubicBezTo>
                    <a:pt x="1125" y="691"/>
                    <a:pt x="1103" y="688"/>
                    <a:pt x="1082" y="694"/>
                  </a:cubicBezTo>
                  <a:cubicBezTo>
                    <a:pt x="1075" y="694"/>
                    <a:pt x="1069" y="694"/>
                    <a:pt x="1062" y="694"/>
                  </a:cubicBezTo>
                  <a:cubicBezTo>
                    <a:pt x="1042" y="694"/>
                    <a:pt x="1022" y="694"/>
                    <a:pt x="1002" y="694"/>
                  </a:cubicBezTo>
                  <a:cubicBezTo>
                    <a:pt x="995" y="694"/>
                    <a:pt x="989" y="694"/>
                    <a:pt x="982" y="694"/>
                  </a:cubicBezTo>
                  <a:cubicBezTo>
                    <a:pt x="963" y="694"/>
                    <a:pt x="945" y="694"/>
                    <a:pt x="926" y="694"/>
                  </a:cubicBezTo>
                  <a:cubicBezTo>
                    <a:pt x="926" y="692"/>
                    <a:pt x="924" y="690"/>
                    <a:pt x="923" y="690"/>
                  </a:cubicBezTo>
                  <a:cubicBezTo>
                    <a:pt x="916" y="690"/>
                    <a:pt x="909" y="691"/>
                    <a:pt x="902" y="691"/>
                  </a:cubicBezTo>
                  <a:cubicBezTo>
                    <a:pt x="883" y="689"/>
                    <a:pt x="865" y="690"/>
                    <a:pt x="846" y="690"/>
                  </a:cubicBezTo>
                  <a:cubicBezTo>
                    <a:pt x="840" y="686"/>
                    <a:pt x="833" y="685"/>
                    <a:pt x="826" y="687"/>
                  </a:cubicBezTo>
                  <a:cubicBezTo>
                    <a:pt x="809" y="685"/>
                    <a:pt x="791" y="688"/>
                    <a:pt x="774" y="683"/>
                  </a:cubicBezTo>
                  <a:cubicBezTo>
                    <a:pt x="767" y="683"/>
                    <a:pt x="761" y="682"/>
                    <a:pt x="754" y="682"/>
                  </a:cubicBezTo>
                  <a:cubicBezTo>
                    <a:pt x="737" y="677"/>
                    <a:pt x="720" y="678"/>
                    <a:pt x="702" y="677"/>
                  </a:cubicBezTo>
                  <a:cubicBezTo>
                    <a:pt x="696" y="671"/>
                    <a:pt x="689" y="675"/>
                    <a:pt x="682" y="674"/>
                  </a:cubicBezTo>
                  <a:cubicBezTo>
                    <a:pt x="665" y="668"/>
                    <a:pt x="647" y="670"/>
                    <a:pt x="630" y="666"/>
                  </a:cubicBezTo>
                  <a:cubicBezTo>
                    <a:pt x="623" y="666"/>
                    <a:pt x="617" y="660"/>
                    <a:pt x="610" y="663"/>
                  </a:cubicBezTo>
                  <a:cubicBezTo>
                    <a:pt x="594" y="657"/>
                    <a:pt x="578" y="659"/>
                    <a:pt x="562" y="654"/>
                  </a:cubicBezTo>
                  <a:cubicBezTo>
                    <a:pt x="555" y="654"/>
                    <a:pt x="549" y="648"/>
                    <a:pt x="542" y="650"/>
                  </a:cubicBezTo>
                  <a:cubicBezTo>
                    <a:pt x="527" y="647"/>
                    <a:pt x="513" y="642"/>
                    <a:pt x="498" y="642"/>
                  </a:cubicBezTo>
                  <a:cubicBezTo>
                    <a:pt x="498" y="639"/>
                    <a:pt x="496" y="638"/>
                    <a:pt x="493" y="638"/>
                  </a:cubicBezTo>
                  <a:cubicBezTo>
                    <a:pt x="488" y="638"/>
                    <a:pt x="483" y="638"/>
                    <a:pt x="478" y="637"/>
                  </a:cubicBezTo>
                  <a:cubicBezTo>
                    <a:pt x="463" y="631"/>
                    <a:pt x="447" y="627"/>
                    <a:pt x="430" y="625"/>
                  </a:cubicBezTo>
                  <a:cubicBezTo>
                    <a:pt x="428" y="619"/>
                    <a:pt x="422" y="623"/>
                    <a:pt x="418" y="622"/>
                  </a:cubicBezTo>
                  <a:cubicBezTo>
                    <a:pt x="409" y="615"/>
                    <a:pt x="396" y="617"/>
                    <a:pt x="386" y="610"/>
                  </a:cubicBezTo>
                  <a:cubicBezTo>
                    <a:pt x="384" y="609"/>
                    <a:pt x="379" y="610"/>
                    <a:pt x="375" y="610"/>
                  </a:cubicBezTo>
                  <a:cubicBezTo>
                    <a:pt x="369" y="605"/>
                    <a:pt x="361" y="603"/>
                    <a:pt x="354" y="602"/>
                  </a:cubicBezTo>
                  <a:cubicBezTo>
                    <a:pt x="341" y="597"/>
                    <a:pt x="329" y="591"/>
                    <a:pt x="315" y="590"/>
                  </a:cubicBezTo>
                  <a:cubicBezTo>
                    <a:pt x="311" y="582"/>
                    <a:pt x="304" y="587"/>
                    <a:pt x="299" y="585"/>
                  </a:cubicBezTo>
                  <a:cubicBezTo>
                    <a:pt x="286" y="575"/>
                    <a:pt x="270" y="571"/>
                    <a:pt x="254" y="566"/>
                  </a:cubicBezTo>
                  <a:cubicBezTo>
                    <a:pt x="250" y="560"/>
                    <a:pt x="243" y="562"/>
                    <a:pt x="238" y="558"/>
                  </a:cubicBezTo>
                  <a:cubicBezTo>
                    <a:pt x="225" y="552"/>
                    <a:pt x="213" y="543"/>
                    <a:pt x="198" y="541"/>
                  </a:cubicBezTo>
                  <a:cubicBezTo>
                    <a:pt x="195" y="534"/>
                    <a:pt x="189" y="534"/>
                    <a:pt x="182" y="533"/>
                  </a:cubicBezTo>
                  <a:cubicBezTo>
                    <a:pt x="172" y="523"/>
                    <a:pt x="159" y="518"/>
                    <a:pt x="146" y="513"/>
                  </a:cubicBezTo>
                  <a:cubicBezTo>
                    <a:pt x="144" y="508"/>
                    <a:pt x="140" y="506"/>
                    <a:pt x="134" y="506"/>
                  </a:cubicBezTo>
                  <a:cubicBezTo>
                    <a:pt x="123" y="497"/>
                    <a:pt x="111" y="489"/>
                    <a:pt x="98" y="482"/>
                  </a:cubicBezTo>
                  <a:cubicBezTo>
                    <a:pt x="96" y="476"/>
                    <a:pt x="92" y="474"/>
                    <a:pt x="86" y="473"/>
                  </a:cubicBezTo>
                  <a:cubicBezTo>
                    <a:pt x="78" y="462"/>
                    <a:pt x="66" y="454"/>
                    <a:pt x="54" y="445"/>
                  </a:cubicBezTo>
                  <a:cubicBezTo>
                    <a:pt x="53" y="442"/>
                    <a:pt x="50" y="439"/>
                    <a:pt x="47" y="438"/>
                  </a:cubicBezTo>
                  <a:cubicBezTo>
                    <a:pt x="42" y="425"/>
                    <a:pt x="31" y="417"/>
                    <a:pt x="24" y="407"/>
                  </a:cubicBezTo>
                  <a:cubicBezTo>
                    <a:pt x="12" y="390"/>
                    <a:pt x="6" y="372"/>
                    <a:pt x="3" y="353"/>
                  </a:cubicBezTo>
                  <a:cubicBezTo>
                    <a:pt x="0" y="338"/>
                    <a:pt x="7" y="323"/>
                    <a:pt x="13" y="309"/>
                  </a:cubicBezTo>
                  <a:cubicBezTo>
                    <a:pt x="25" y="282"/>
                    <a:pt x="44" y="259"/>
                    <a:pt x="67" y="240"/>
                  </a:cubicBezTo>
                  <a:cubicBezTo>
                    <a:pt x="85" y="225"/>
                    <a:pt x="104" y="211"/>
                    <a:pt x="124" y="197"/>
                  </a:cubicBezTo>
                  <a:cubicBezTo>
                    <a:pt x="132" y="193"/>
                    <a:pt x="142" y="192"/>
                    <a:pt x="146" y="183"/>
                  </a:cubicBezTo>
                  <a:cubicBezTo>
                    <a:pt x="163" y="178"/>
                    <a:pt x="176" y="167"/>
                    <a:pt x="190" y="158"/>
                  </a:cubicBezTo>
                  <a:cubicBezTo>
                    <a:pt x="204" y="153"/>
                    <a:pt x="219" y="148"/>
                    <a:pt x="232" y="141"/>
                  </a:cubicBezTo>
                  <a:cubicBezTo>
                    <a:pt x="252" y="132"/>
                    <a:pt x="271" y="123"/>
                    <a:pt x="292" y="117"/>
                  </a:cubicBezTo>
                  <a:cubicBezTo>
                    <a:pt x="293" y="117"/>
                    <a:pt x="293" y="115"/>
                    <a:pt x="294" y="114"/>
                  </a:cubicBezTo>
                  <a:cubicBezTo>
                    <a:pt x="305" y="112"/>
                    <a:pt x="316" y="107"/>
                    <a:pt x="326" y="102"/>
                  </a:cubicBezTo>
                  <a:cubicBezTo>
                    <a:pt x="340" y="101"/>
                    <a:pt x="353" y="95"/>
                    <a:pt x="366" y="90"/>
                  </a:cubicBezTo>
                  <a:cubicBezTo>
                    <a:pt x="382" y="85"/>
                    <a:pt x="399" y="83"/>
                    <a:pt x="414" y="75"/>
                  </a:cubicBezTo>
                  <a:cubicBezTo>
                    <a:pt x="425" y="76"/>
                    <a:pt x="433" y="71"/>
                    <a:pt x="442" y="67"/>
                  </a:cubicBezTo>
                  <a:cubicBezTo>
                    <a:pt x="460" y="67"/>
                    <a:pt x="475" y="59"/>
                    <a:pt x="493" y="57"/>
                  </a:cubicBezTo>
                  <a:cubicBezTo>
                    <a:pt x="501" y="56"/>
                    <a:pt x="510" y="52"/>
                    <a:pt x="518" y="50"/>
                  </a:cubicBezTo>
                  <a:cubicBezTo>
                    <a:pt x="528" y="51"/>
                    <a:pt x="537" y="45"/>
                    <a:pt x="546" y="43"/>
                  </a:cubicBezTo>
                  <a:cubicBezTo>
                    <a:pt x="563" y="42"/>
                    <a:pt x="580" y="41"/>
                    <a:pt x="597" y="34"/>
                  </a:cubicBezTo>
                  <a:cubicBezTo>
                    <a:pt x="602" y="33"/>
                    <a:pt x="608" y="33"/>
                    <a:pt x="614" y="33"/>
                  </a:cubicBezTo>
                  <a:cubicBezTo>
                    <a:pt x="624" y="32"/>
                    <a:pt x="633" y="30"/>
                    <a:pt x="642" y="26"/>
                  </a:cubicBezTo>
                  <a:cubicBezTo>
                    <a:pt x="661" y="28"/>
                    <a:pt x="679" y="21"/>
                    <a:pt x="697" y="22"/>
                  </a:cubicBezTo>
                  <a:cubicBezTo>
                    <a:pt x="702" y="22"/>
                    <a:pt x="705" y="17"/>
                    <a:pt x="710" y="18"/>
                  </a:cubicBezTo>
                  <a:cubicBezTo>
                    <a:pt x="718" y="18"/>
                    <a:pt x="726" y="19"/>
                    <a:pt x="734" y="14"/>
                  </a:cubicBezTo>
                  <a:cubicBezTo>
                    <a:pt x="755" y="15"/>
                    <a:pt x="777" y="13"/>
                    <a:pt x="798" y="10"/>
                  </a:cubicBezTo>
                  <a:cubicBezTo>
                    <a:pt x="806" y="10"/>
                    <a:pt x="814" y="11"/>
                    <a:pt x="822" y="7"/>
                  </a:cubicBezTo>
                  <a:close/>
                  <a:moveTo>
                    <a:pt x="1283" y="230"/>
                  </a:moveTo>
                  <a:cubicBezTo>
                    <a:pt x="1282" y="238"/>
                    <a:pt x="1282" y="246"/>
                    <a:pt x="1283" y="254"/>
                  </a:cubicBezTo>
                  <a:cubicBezTo>
                    <a:pt x="1282" y="273"/>
                    <a:pt x="1282" y="291"/>
                    <a:pt x="1283" y="310"/>
                  </a:cubicBezTo>
                  <a:cubicBezTo>
                    <a:pt x="1282" y="318"/>
                    <a:pt x="1282" y="326"/>
                    <a:pt x="1283" y="334"/>
                  </a:cubicBezTo>
                  <a:cubicBezTo>
                    <a:pt x="1283" y="344"/>
                    <a:pt x="1282" y="354"/>
                    <a:pt x="1281" y="366"/>
                  </a:cubicBezTo>
                  <a:cubicBezTo>
                    <a:pt x="1272" y="366"/>
                    <a:pt x="1263" y="366"/>
                    <a:pt x="1254" y="366"/>
                  </a:cubicBezTo>
                  <a:cubicBezTo>
                    <a:pt x="1246" y="358"/>
                    <a:pt x="1238" y="363"/>
                    <a:pt x="1230" y="366"/>
                  </a:cubicBezTo>
                  <a:cubicBezTo>
                    <a:pt x="1211" y="366"/>
                    <a:pt x="1193" y="366"/>
                    <a:pt x="1174" y="366"/>
                  </a:cubicBezTo>
                  <a:cubicBezTo>
                    <a:pt x="1166" y="358"/>
                    <a:pt x="1158" y="363"/>
                    <a:pt x="1150" y="366"/>
                  </a:cubicBezTo>
                  <a:cubicBezTo>
                    <a:pt x="1141" y="366"/>
                    <a:pt x="1132" y="366"/>
                    <a:pt x="1123" y="366"/>
                  </a:cubicBezTo>
                  <a:cubicBezTo>
                    <a:pt x="1122" y="359"/>
                    <a:pt x="1122" y="352"/>
                    <a:pt x="1121" y="346"/>
                  </a:cubicBezTo>
                  <a:cubicBezTo>
                    <a:pt x="1122" y="339"/>
                    <a:pt x="1122" y="333"/>
                    <a:pt x="1121" y="326"/>
                  </a:cubicBezTo>
                  <a:cubicBezTo>
                    <a:pt x="1122" y="306"/>
                    <a:pt x="1122" y="286"/>
                    <a:pt x="1121" y="266"/>
                  </a:cubicBezTo>
                  <a:cubicBezTo>
                    <a:pt x="1116" y="266"/>
                    <a:pt x="1113" y="267"/>
                    <a:pt x="1110" y="267"/>
                  </a:cubicBezTo>
                  <a:cubicBezTo>
                    <a:pt x="1103" y="266"/>
                    <a:pt x="1097" y="266"/>
                    <a:pt x="1090" y="267"/>
                  </a:cubicBezTo>
                  <a:cubicBezTo>
                    <a:pt x="1070" y="266"/>
                    <a:pt x="1050" y="266"/>
                    <a:pt x="1030" y="267"/>
                  </a:cubicBezTo>
                  <a:cubicBezTo>
                    <a:pt x="1010" y="267"/>
                    <a:pt x="991" y="267"/>
                    <a:pt x="970" y="267"/>
                  </a:cubicBezTo>
                  <a:cubicBezTo>
                    <a:pt x="972" y="287"/>
                    <a:pt x="969" y="307"/>
                    <a:pt x="972" y="326"/>
                  </a:cubicBezTo>
                  <a:cubicBezTo>
                    <a:pt x="968" y="337"/>
                    <a:pt x="972" y="349"/>
                    <a:pt x="969" y="362"/>
                  </a:cubicBezTo>
                  <a:cubicBezTo>
                    <a:pt x="959" y="362"/>
                    <a:pt x="948" y="362"/>
                    <a:pt x="938" y="362"/>
                  </a:cubicBezTo>
                  <a:cubicBezTo>
                    <a:pt x="930" y="354"/>
                    <a:pt x="922" y="359"/>
                    <a:pt x="914" y="362"/>
                  </a:cubicBezTo>
                  <a:cubicBezTo>
                    <a:pt x="895" y="362"/>
                    <a:pt x="877" y="362"/>
                    <a:pt x="858" y="362"/>
                  </a:cubicBezTo>
                  <a:cubicBezTo>
                    <a:pt x="850" y="354"/>
                    <a:pt x="842" y="359"/>
                    <a:pt x="834" y="362"/>
                  </a:cubicBezTo>
                  <a:cubicBezTo>
                    <a:pt x="817" y="360"/>
                    <a:pt x="800" y="357"/>
                    <a:pt x="782" y="357"/>
                  </a:cubicBezTo>
                  <a:cubicBezTo>
                    <a:pt x="781" y="354"/>
                    <a:pt x="779" y="354"/>
                    <a:pt x="776" y="354"/>
                  </a:cubicBezTo>
                  <a:cubicBezTo>
                    <a:pt x="771" y="355"/>
                    <a:pt x="767" y="352"/>
                    <a:pt x="762" y="350"/>
                  </a:cubicBezTo>
                  <a:cubicBezTo>
                    <a:pt x="754" y="344"/>
                    <a:pt x="746" y="337"/>
                    <a:pt x="738" y="330"/>
                  </a:cubicBezTo>
                  <a:cubicBezTo>
                    <a:pt x="735" y="325"/>
                    <a:pt x="734" y="320"/>
                    <a:pt x="733" y="314"/>
                  </a:cubicBezTo>
                  <a:cubicBezTo>
                    <a:pt x="735" y="298"/>
                    <a:pt x="743" y="287"/>
                    <a:pt x="758" y="280"/>
                  </a:cubicBezTo>
                  <a:cubicBezTo>
                    <a:pt x="765" y="277"/>
                    <a:pt x="771" y="273"/>
                    <a:pt x="778" y="270"/>
                  </a:cubicBezTo>
                  <a:cubicBezTo>
                    <a:pt x="793" y="265"/>
                    <a:pt x="808" y="261"/>
                    <a:pt x="824" y="255"/>
                  </a:cubicBezTo>
                  <a:cubicBezTo>
                    <a:pt x="818" y="247"/>
                    <a:pt x="813" y="241"/>
                    <a:pt x="803" y="241"/>
                  </a:cubicBezTo>
                  <a:cubicBezTo>
                    <a:pt x="794" y="230"/>
                    <a:pt x="781" y="223"/>
                    <a:pt x="767" y="218"/>
                  </a:cubicBezTo>
                  <a:cubicBezTo>
                    <a:pt x="763" y="211"/>
                    <a:pt x="756" y="209"/>
                    <a:pt x="750" y="206"/>
                  </a:cubicBezTo>
                  <a:cubicBezTo>
                    <a:pt x="741" y="197"/>
                    <a:pt x="729" y="192"/>
                    <a:pt x="719" y="186"/>
                  </a:cubicBezTo>
                  <a:cubicBezTo>
                    <a:pt x="714" y="188"/>
                    <a:pt x="710" y="189"/>
                    <a:pt x="706" y="191"/>
                  </a:cubicBezTo>
                  <a:cubicBezTo>
                    <a:pt x="705" y="191"/>
                    <a:pt x="703" y="190"/>
                    <a:pt x="702" y="190"/>
                  </a:cubicBezTo>
                  <a:cubicBezTo>
                    <a:pt x="683" y="199"/>
                    <a:pt x="664" y="207"/>
                    <a:pt x="646" y="216"/>
                  </a:cubicBezTo>
                  <a:cubicBezTo>
                    <a:pt x="628" y="226"/>
                    <a:pt x="610" y="237"/>
                    <a:pt x="597" y="254"/>
                  </a:cubicBezTo>
                  <a:cubicBezTo>
                    <a:pt x="579" y="274"/>
                    <a:pt x="567" y="297"/>
                    <a:pt x="571" y="326"/>
                  </a:cubicBezTo>
                  <a:cubicBezTo>
                    <a:pt x="572" y="342"/>
                    <a:pt x="578" y="356"/>
                    <a:pt x="586" y="370"/>
                  </a:cubicBezTo>
                  <a:cubicBezTo>
                    <a:pt x="590" y="375"/>
                    <a:pt x="594" y="381"/>
                    <a:pt x="598" y="386"/>
                  </a:cubicBezTo>
                  <a:cubicBezTo>
                    <a:pt x="605" y="397"/>
                    <a:pt x="614" y="405"/>
                    <a:pt x="626" y="410"/>
                  </a:cubicBezTo>
                  <a:cubicBezTo>
                    <a:pt x="628" y="417"/>
                    <a:pt x="634" y="418"/>
                    <a:pt x="641" y="419"/>
                  </a:cubicBezTo>
                  <a:cubicBezTo>
                    <a:pt x="654" y="430"/>
                    <a:pt x="669" y="436"/>
                    <a:pt x="686" y="438"/>
                  </a:cubicBezTo>
                  <a:cubicBezTo>
                    <a:pt x="690" y="446"/>
                    <a:pt x="697" y="441"/>
                    <a:pt x="702" y="442"/>
                  </a:cubicBezTo>
                  <a:cubicBezTo>
                    <a:pt x="703" y="443"/>
                    <a:pt x="703" y="445"/>
                    <a:pt x="704" y="445"/>
                  </a:cubicBezTo>
                  <a:cubicBezTo>
                    <a:pt x="721" y="448"/>
                    <a:pt x="737" y="450"/>
                    <a:pt x="754" y="453"/>
                  </a:cubicBezTo>
                  <a:cubicBezTo>
                    <a:pt x="761" y="453"/>
                    <a:pt x="767" y="454"/>
                    <a:pt x="774" y="454"/>
                  </a:cubicBezTo>
                  <a:cubicBezTo>
                    <a:pt x="781" y="453"/>
                    <a:pt x="786" y="459"/>
                    <a:pt x="793" y="458"/>
                  </a:cubicBezTo>
                  <a:cubicBezTo>
                    <a:pt x="805" y="457"/>
                    <a:pt x="818" y="458"/>
                    <a:pt x="830" y="458"/>
                  </a:cubicBezTo>
                  <a:cubicBezTo>
                    <a:pt x="837" y="458"/>
                    <a:pt x="843" y="458"/>
                    <a:pt x="850" y="458"/>
                  </a:cubicBezTo>
                  <a:cubicBezTo>
                    <a:pt x="870" y="458"/>
                    <a:pt x="890" y="458"/>
                    <a:pt x="910" y="458"/>
                  </a:cubicBezTo>
                  <a:cubicBezTo>
                    <a:pt x="917" y="458"/>
                    <a:pt x="923" y="458"/>
                    <a:pt x="930" y="458"/>
                  </a:cubicBezTo>
                  <a:cubicBezTo>
                    <a:pt x="941" y="458"/>
                    <a:pt x="952" y="458"/>
                    <a:pt x="963" y="458"/>
                  </a:cubicBezTo>
                  <a:cubicBezTo>
                    <a:pt x="967" y="458"/>
                    <a:pt x="970" y="459"/>
                    <a:pt x="971" y="462"/>
                  </a:cubicBezTo>
                  <a:cubicBezTo>
                    <a:pt x="970" y="469"/>
                    <a:pt x="969" y="475"/>
                    <a:pt x="972" y="482"/>
                  </a:cubicBezTo>
                  <a:cubicBezTo>
                    <a:pt x="969" y="491"/>
                    <a:pt x="971" y="500"/>
                    <a:pt x="970" y="509"/>
                  </a:cubicBezTo>
                  <a:cubicBezTo>
                    <a:pt x="987" y="509"/>
                    <a:pt x="1002" y="509"/>
                    <a:pt x="1018" y="509"/>
                  </a:cubicBezTo>
                  <a:cubicBezTo>
                    <a:pt x="1025" y="509"/>
                    <a:pt x="1031" y="509"/>
                    <a:pt x="1038" y="510"/>
                  </a:cubicBezTo>
                  <a:cubicBezTo>
                    <a:pt x="1066" y="510"/>
                    <a:pt x="1093" y="510"/>
                    <a:pt x="1122" y="510"/>
                  </a:cubicBezTo>
                  <a:cubicBezTo>
                    <a:pt x="1122" y="500"/>
                    <a:pt x="1122" y="492"/>
                    <a:pt x="1122" y="483"/>
                  </a:cubicBezTo>
                  <a:cubicBezTo>
                    <a:pt x="1122" y="475"/>
                    <a:pt x="1120" y="466"/>
                    <a:pt x="1123" y="458"/>
                  </a:cubicBezTo>
                  <a:cubicBezTo>
                    <a:pt x="1133" y="458"/>
                    <a:pt x="1141" y="458"/>
                    <a:pt x="1150" y="458"/>
                  </a:cubicBezTo>
                  <a:cubicBezTo>
                    <a:pt x="1157" y="458"/>
                    <a:pt x="1163" y="458"/>
                    <a:pt x="1170" y="458"/>
                  </a:cubicBezTo>
                  <a:cubicBezTo>
                    <a:pt x="1190" y="458"/>
                    <a:pt x="1210" y="458"/>
                    <a:pt x="1230" y="458"/>
                  </a:cubicBezTo>
                  <a:cubicBezTo>
                    <a:pt x="1237" y="458"/>
                    <a:pt x="1243" y="458"/>
                    <a:pt x="1250" y="458"/>
                  </a:cubicBezTo>
                  <a:cubicBezTo>
                    <a:pt x="1260" y="458"/>
                    <a:pt x="1270" y="458"/>
                    <a:pt x="1279" y="458"/>
                  </a:cubicBezTo>
                  <a:cubicBezTo>
                    <a:pt x="1284" y="462"/>
                    <a:pt x="1281" y="467"/>
                    <a:pt x="1283" y="470"/>
                  </a:cubicBezTo>
                  <a:cubicBezTo>
                    <a:pt x="1282" y="478"/>
                    <a:pt x="1282" y="486"/>
                    <a:pt x="1283" y="494"/>
                  </a:cubicBezTo>
                  <a:cubicBezTo>
                    <a:pt x="1282" y="498"/>
                    <a:pt x="1281" y="501"/>
                    <a:pt x="1284" y="505"/>
                  </a:cubicBezTo>
                  <a:cubicBezTo>
                    <a:pt x="1303" y="505"/>
                    <a:pt x="1323" y="505"/>
                    <a:pt x="1342" y="505"/>
                  </a:cubicBezTo>
                  <a:cubicBezTo>
                    <a:pt x="1349" y="505"/>
                    <a:pt x="1355" y="505"/>
                    <a:pt x="1362" y="505"/>
                  </a:cubicBezTo>
                  <a:cubicBezTo>
                    <a:pt x="1382" y="505"/>
                    <a:pt x="1402" y="505"/>
                    <a:pt x="1422" y="505"/>
                  </a:cubicBezTo>
                  <a:cubicBezTo>
                    <a:pt x="1428" y="505"/>
                    <a:pt x="1434" y="505"/>
                    <a:pt x="1442" y="505"/>
                  </a:cubicBezTo>
                  <a:cubicBezTo>
                    <a:pt x="1442" y="498"/>
                    <a:pt x="1441" y="492"/>
                    <a:pt x="1441" y="486"/>
                  </a:cubicBezTo>
                  <a:cubicBezTo>
                    <a:pt x="1442" y="466"/>
                    <a:pt x="1442" y="446"/>
                    <a:pt x="1441" y="426"/>
                  </a:cubicBezTo>
                  <a:cubicBezTo>
                    <a:pt x="1442" y="419"/>
                    <a:pt x="1442" y="413"/>
                    <a:pt x="1441" y="406"/>
                  </a:cubicBezTo>
                  <a:cubicBezTo>
                    <a:pt x="1442" y="386"/>
                    <a:pt x="1442" y="366"/>
                    <a:pt x="1441" y="346"/>
                  </a:cubicBezTo>
                  <a:cubicBezTo>
                    <a:pt x="1442" y="339"/>
                    <a:pt x="1442" y="333"/>
                    <a:pt x="1441" y="326"/>
                  </a:cubicBezTo>
                  <a:cubicBezTo>
                    <a:pt x="1442" y="306"/>
                    <a:pt x="1442" y="286"/>
                    <a:pt x="1441" y="266"/>
                  </a:cubicBezTo>
                  <a:cubicBezTo>
                    <a:pt x="1442" y="259"/>
                    <a:pt x="1442" y="253"/>
                    <a:pt x="1441" y="246"/>
                  </a:cubicBezTo>
                  <a:cubicBezTo>
                    <a:pt x="1442" y="229"/>
                    <a:pt x="1443" y="211"/>
                    <a:pt x="1441" y="194"/>
                  </a:cubicBezTo>
                  <a:cubicBezTo>
                    <a:pt x="1434" y="194"/>
                    <a:pt x="1428" y="194"/>
                    <a:pt x="1422" y="195"/>
                  </a:cubicBezTo>
                  <a:cubicBezTo>
                    <a:pt x="1415" y="195"/>
                    <a:pt x="1409" y="195"/>
                    <a:pt x="1402" y="195"/>
                  </a:cubicBezTo>
                  <a:cubicBezTo>
                    <a:pt x="1382" y="195"/>
                    <a:pt x="1362" y="195"/>
                    <a:pt x="1342" y="195"/>
                  </a:cubicBezTo>
                  <a:cubicBezTo>
                    <a:pt x="1335" y="195"/>
                    <a:pt x="1329" y="195"/>
                    <a:pt x="1322" y="195"/>
                  </a:cubicBezTo>
                  <a:cubicBezTo>
                    <a:pt x="1309" y="195"/>
                    <a:pt x="1296" y="195"/>
                    <a:pt x="1283" y="195"/>
                  </a:cubicBezTo>
                  <a:cubicBezTo>
                    <a:pt x="1283" y="207"/>
                    <a:pt x="1283" y="218"/>
                    <a:pt x="1283" y="23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Freeform 42"/>
            <p:cNvSpPr>
              <a:spLocks/>
            </p:cNvSpPr>
            <p:nvPr/>
          </p:nvSpPr>
          <p:spPr bwMode="auto">
            <a:xfrm>
              <a:off x="11593513" y="7035800"/>
              <a:ext cx="736600" cy="219075"/>
            </a:xfrm>
            <a:custGeom>
              <a:avLst/>
              <a:gdLst>
                <a:gd name="T0" fmla="*/ 444 w 2009"/>
                <a:gd name="T1" fmla="*/ 541 h 596"/>
                <a:gd name="T2" fmla="*/ 380 w 2009"/>
                <a:gd name="T3" fmla="*/ 525 h 596"/>
                <a:gd name="T4" fmla="*/ 360 w 2009"/>
                <a:gd name="T5" fmla="*/ 519 h 596"/>
                <a:gd name="T6" fmla="*/ 300 w 2009"/>
                <a:gd name="T7" fmla="*/ 502 h 596"/>
                <a:gd name="T8" fmla="*/ 245 w 2009"/>
                <a:gd name="T9" fmla="*/ 485 h 596"/>
                <a:gd name="T10" fmla="*/ 196 w 2009"/>
                <a:gd name="T11" fmla="*/ 465 h 596"/>
                <a:gd name="T12" fmla="*/ 144 w 2009"/>
                <a:gd name="T13" fmla="*/ 441 h 596"/>
                <a:gd name="T14" fmla="*/ 92 w 2009"/>
                <a:gd name="T15" fmla="*/ 413 h 596"/>
                <a:gd name="T16" fmla="*/ 49 w 2009"/>
                <a:gd name="T17" fmla="*/ 382 h 596"/>
                <a:gd name="T18" fmla="*/ 23 w 2009"/>
                <a:gd name="T19" fmla="*/ 355 h 596"/>
                <a:gd name="T20" fmla="*/ 0 w 2009"/>
                <a:gd name="T21" fmla="*/ 5 h 596"/>
                <a:gd name="T22" fmla="*/ 20 w 2009"/>
                <a:gd name="T23" fmla="*/ 10 h 596"/>
                <a:gd name="T24" fmla="*/ 71 w 2009"/>
                <a:gd name="T25" fmla="*/ 35 h 596"/>
                <a:gd name="T26" fmla="*/ 128 w 2009"/>
                <a:gd name="T27" fmla="*/ 62 h 596"/>
                <a:gd name="T28" fmla="*/ 188 w 2009"/>
                <a:gd name="T29" fmla="*/ 86 h 596"/>
                <a:gd name="T30" fmla="*/ 248 w 2009"/>
                <a:gd name="T31" fmla="*/ 106 h 596"/>
                <a:gd name="T32" fmla="*/ 312 w 2009"/>
                <a:gd name="T33" fmla="*/ 123 h 596"/>
                <a:gd name="T34" fmla="*/ 376 w 2009"/>
                <a:gd name="T35" fmla="*/ 139 h 596"/>
                <a:gd name="T36" fmla="*/ 440 w 2009"/>
                <a:gd name="T37" fmla="*/ 153 h 596"/>
                <a:gd name="T38" fmla="*/ 508 w 2009"/>
                <a:gd name="T39" fmla="*/ 166 h 596"/>
                <a:gd name="T40" fmla="*/ 580 w 2009"/>
                <a:gd name="T41" fmla="*/ 177 h 596"/>
                <a:gd name="T42" fmla="*/ 648 w 2009"/>
                <a:gd name="T43" fmla="*/ 185 h 596"/>
                <a:gd name="T44" fmla="*/ 709 w 2009"/>
                <a:gd name="T45" fmla="*/ 194 h 596"/>
                <a:gd name="T46" fmla="*/ 776 w 2009"/>
                <a:gd name="T47" fmla="*/ 197 h 596"/>
                <a:gd name="T48" fmla="*/ 852 w 2009"/>
                <a:gd name="T49" fmla="*/ 201 h 596"/>
                <a:gd name="T50" fmla="*/ 920 w 2009"/>
                <a:gd name="T51" fmla="*/ 206 h 596"/>
                <a:gd name="T52" fmla="*/ 952 w 2009"/>
                <a:gd name="T53" fmla="*/ 205 h 596"/>
                <a:gd name="T54" fmla="*/ 1028 w 2009"/>
                <a:gd name="T55" fmla="*/ 205 h 596"/>
                <a:gd name="T56" fmla="*/ 1112 w 2009"/>
                <a:gd name="T57" fmla="*/ 202 h 596"/>
                <a:gd name="T58" fmla="*/ 1196 w 2009"/>
                <a:gd name="T59" fmla="*/ 198 h 596"/>
                <a:gd name="T60" fmla="*/ 1284 w 2009"/>
                <a:gd name="T61" fmla="*/ 191 h 596"/>
                <a:gd name="T62" fmla="*/ 1348 w 2009"/>
                <a:gd name="T63" fmla="*/ 186 h 596"/>
                <a:gd name="T64" fmla="*/ 1431 w 2009"/>
                <a:gd name="T65" fmla="*/ 178 h 596"/>
                <a:gd name="T66" fmla="*/ 1464 w 2009"/>
                <a:gd name="T67" fmla="*/ 170 h 596"/>
                <a:gd name="T68" fmla="*/ 1560 w 2009"/>
                <a:gd name="T69" fmla="*/ 154 h 596"/>
                <a:gd name="T70" fmla="*/ 1664 w 2009"/>
                <a:gd name="T71" fmla="*/ 131 h 596"/>
                <a:gd name="T72" fmla="*/ 1744 w 2009"/>
                <a:gd name="T73" fmla="*/ 110 h 596"/>
                <a:gd name="T74" fmla="*/ 1820 w 2009"/>
                <a:gd name="T75" fmla="*/ 86 h 596"/>
                <a:gd name="T76" fmla="*/ 1904 w 2009"/>
                <a:gd name="T77" fmla="*/ 51 h 596"/>
                <a:gd name="T78" fmla="*/ 1996 w 2009"/>
                <a:gd name="T79" fmla="*/ 6 h 596"/>
                <a:gd name="T80" fmla="*/ 2008 w 2009"/>
                <a:gd name="T81" fmla="*/ 20 h 596"/>
                <a:gd name="T82" fmla="*/ 1979 w 2009"/>
                <a:gd name="T83" fmla="*/ 365 h 596"/>
                <a:gd name="T84" fmla="*/ 1948 w 2009"/>
                <a:gd name="T85" fmla="*/ 390 h 596"/>
                <a:gd name="T86" fmla="*/ 1858 w 2009"/>
                <a:gd name="T87" fmla="*/ 443 h 596"/>
                <a:gd name="T88" fmla="*/ 1752 w 2009"/>
                <a:gd name="T89" fmla="*/ 489 h 596"/>
                <a:gd name="T90" fmla="*/ 1668 w 2009"/>
                <a:gd name="T91" fmla="*/ 514 h 596"/>
                <a:gd name="T92" fmla="*/ 1597 w 2009"/>
                <a:gd name="T93" fmla="*/ 532 h 596"/>
                <a:gd name="T94" fmla="*/ 1536 w 2009"/>
                <a:gd name="T95" fmla="*/ 546 h 596"/>
                <a:gd name="T96" fmla="*/ 1464 w 2009"/>
                <a:gd name="T97" fmla="*/ 559 h 596"/>
                <a:gd name="T98" fmla="*/ 1372 w 2009"/>
                <a:gd name="T99" fmla="*/ 571 h 596"/>
                <a:gd name="T100" fmla="*/ 1280 w 2009"/>
                <a:gd name="T101" fmla="*/ 582 h 596"/>
                <a:gd name="T102" fmla="*/ 1196 w 2009"/>
                <a:gd name="T103" fmla="*/ 588 h 596"/>
                <a:gd name="T104" fmla="*/ 1112 w 2009"/>
                <a:gd name="T105" fmla="*/ 592 h 596"/>
                <a:gd name="T106" fmla="*/ 1028 w 2009"/>
                <a:gd name="T107" fmla="*/ 594 h 596"/>
                <a:gd name="T108" fmla="*/ 948 w 2009"/>
                <a:gd name="T109" fmla="*/ 594 h 596"/>
                <a:gd name="T110" fmla="*/ 872 w 2009"/>
                <a:gd name="T111" fmla="*/ 591 h 596"/>
                <a:gd name="T112" fmla="*/ 822 w 2009"/>
                <a:gd name="T113" fmla="*/ 590 h 596"/>
                <a:gd name="T114" fmla="*/ 776 w 2009"/>
                <a:gd name="T115" fmla="*/ 586 h 596"/>
                <a:gd name="T116" fmla="*/ 700 w 2009"/>
                <a:gd name="T117" fmla="*/ 579 h 596"/>
                <a:gd name="T118" fmla="*/ 628 w 2009"/>
                <a:gd name="T119" fmla="*/ 571 h 596"/>
                <a:gd name="T120" fmla="*/ 560 w 2009"/>
                <a:gd name="T121" fmla="*/ 562 h 596"/>
                <a:gd name="T122" fmla="*/ 512 w 2009"/>
                <a:gd name="T123" fmla="*/ 554 h 596"/>
                <a:gd name="T124" fmla="*/ 492 w 2009"/>
                <a:gd name="T125" fmla="*/ 55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9" h="596">
                  <a:moveTo>
                    <a:pt x="492" y="550"/>
                  </a:moveTo>
                  <a:cubicBezTo>
                    <a:pt x="477" y="544"/>
                    <a:pt x="461" y="542"/>
                    <a:pt x="444" y="541"/>
                  </a:cubicBezTo>
                  <a:cubicBezTo>
                    <a:pt x="439" y="535"/>
                    <a:pt x="430" y="539"/>
                    <a:pt x="424" y="535"/>
                  </a:cubicBezTo>
                  <a:cubicBezTo>
                    <a:pt x="409" y="533"/>
                    <a:pt x="395" y="526"/>
                    <a:pt x="380" y="525"/>
                  </a:cubicBezTo>
                  <a:cubicBezTo>
                    <a:pt x="380" y="523"/>
                    <a:pt x="378" y="522"/>
                    <a:pt x="376" y="522"/>
                  </a:cubicBezTo>
                  <a:cubicBezTo>
                    <a:pt x="371" y="522"/>
                    <a:pt x="365" y="521"/>
                    <a:pt x="360" y="519"/>
                  </a:cubicBezTo>
                  <a:cubicBezTo>
                    <a:pt x="345" y="515"/>
                    <a:pt x="331" y="511"/>
                    <a:pt x="316" y="507"/>
                  </a:cubicBezTo>
                  <a:cubicBezTo>
                    <a:pt x="311" y="503"/>
                    <a:pt x="306" y="501"/>
                    <a:pt x="300" y="502"/>
                  </a:cubicBezTo>
                  <a:cubicBezTo>
                    <a:pt x="287" y="497"/>
                    <a:pt x="275" y="491"/>
                    <a:pt x="261" y="490"/>
                  </a:cubicBezTo>
                  <a:cubicBezTo>
                    <a:pt x="257" y="483"/>
                    <a:pt x="250" y="487"/>
                    <a:pt x="245" y="485"/>
                  </a:cubicBezTo>
                  <a:cubicBezTo>
                    <a:pt x="244" y="484"/>
                    <a:pt x="243" y="482"/>
                    <a:pt x="241" y="481"/>
                  </a:cubicBezTo>
                  <a:cubicBezTo>
                    <a:pt x="226" y="476"/>
                    <a:pt x="212" y="468"/>
                    <a:pt x="196" y="465"/>
                  </a:cubicBezTo>
                  <a:cubicBezTo>
                    <a:pt x="193" y="461"/>
                    <a:pt x="188" y="461"/>
                    <a:pt x="184" y="459"/>
                  </a:cubicBezTo>
                  <a:cubicBezTo>
                    <a:pt x="171" y="453"/>
                    <a:pt x="157" y="447"/>
                    <a:pt x="144" y="441"/>
                  </a:cubicBezTo>
                  <a:cubicBezTo>
                    <a:pt x="142" y="435"/>
                    <a:pt x="137" y="439"/>
                    <a:pt x="133" y="437"/>
                  </a:cubicBezTo>
                  <a:cubicBezTo>
                    <a:pt x="121" y="427"/>
                    <a:pt x="108" y="419"/>
                    <a:pt x="92" y="413"/>
                  </a:cubicBezTo>
                  <a:cubicBezTo>
                    <a:pt x="90" y="408"/>
                    <a:pt x="86" y="406"/>
                    <a:pt x="80" y="405"/>
                  </a:cubicBezTo>
                  <a:cubicBezTo>
                    <a:pt x="70" y="397"/>
                    <a:pt x="60" y="388"/>
                    <a:pt x="49" y="382"/>
                  </a:cubicBezTo>
                  <a:cubicBezTo>
                    <a:pt x="45" y="377"/>
                    <a:pt x="41" y="372"/>
                    <a:pt x="36" y="370"/>
                  </a:cubicBezTo>
                  <a:cubicBezTo>
                    <a:pt x="33" y="364"/>
                    <a:pt x="28" y="360"/>
                    <a:pt x="23" y="355"/>
                  </a:cubicBezTo>
                  <a:cubicBezTo>
                    <a:pt x="8" y="339"/>
                    <a:pt x="0" y="320"/>
                    <a:pt x="0" y="297"/>
                  </a:cubicBezTo>
                  <a:cubicBezTo>
                    <a:pt x="0" y="200"/>
                    <a:pt x="0" y="102"/>
                    <a:pt x="0" y="5"/>
                  </a:cubicBezTo>
                  <a:cubicBezTo>
                    <a:pt x="3" y="1"/>
                    <a:pt x="5" y="2"/>
                    <a:pt x="8" y="3"/>
                  </a:cubicBezTo>
                  <a:cubicBezTo>
                    <a:pt x="10" y="8"/>
                    <a:pt x="14" y="11"/>
                    <a:pt x="20" y="10"/>
                  </a:cubicBezTo>
                  <a:cubicBezTo>
                    <a:pt x="32" y="19"/>
                    <a:pt x="46" y="26"/>
                    <a:pt x="60" y="31"/>
                  </a:cubicBezTo>
                  <a:cubicBezTo>
                    <a:pt x="62" y="37"/>
                    <a:pt x="67" y="33"/>
                    <a:pt x="71" y="35"/>
                  </a:cubicBezTo>
                  <a:cubicBezTo>
                    <a:pt x="82" y="45"/>
                    <a:pt x="96" y="52"/>
                    <a:pt x="111" y="54"/>
                  </a:cubicBezTo>
                  <a:cubicBezTo>
                    <a:pt x="116" y="59"/>
                    <a:pt x="121" y="62"/>
                    <a:pt x="128" y="62"/>
                  </a:cubicBezTo>
                  <a:cubicBezTo>
                    <a:pt x="142" y="70"/>
                    <a:pt x="156" y="76"/>
                    <a:pt x="172" y="79"/>
                  </a:cubicBezTo>
                  <a:cubicBezTo>
                    <a:pt x="176" y="83"/>
                    <a:pt x="181" y="86"/>
                    <a:pt x="188" y="86"/>
                  </a:cubicBezTo>
                  <a:cubicBezTo>
                    <a:pt x="202" y="92"/>
                    <a:pt x="216" y="97"/>
                    <a:pt x="232" y="99"/>
                  </a:cubicBezTo>
                  <a:cubicBezTo>
                    <a:pt x="236" y="103"/>
                    <a:pt x="241" y="106"/>
                    <a:pt x="248" y="106"/>
                  </a:cubicBezTo>
                  <a:cubicBezTo>
                    <a:pt x="264" y="111"/>
                    <a:pt x="279" y="118"/>
                    <a:pt x="296" y="118"/>
                  </a:cubicBezTo>
                  <a:cubicBezTo>
                    <a:pt x="300" y="125"/>
                    <a:pt x="307" y="120"/>
                    <a:pt x="312" y="123"/>
                  </a:cubicBezTo>
                  <a:cubicBezTo>
                    <a:pt x="327" y="130"/>
                    <a:pt x="343" y="134"/>
                    <a:pt x="360" y="135"/>
                  </a:cubicBezTo>
                  <a:cubicBezTo>
                    <a:pt x="364" y="141"/>
                    <a:pt x="371" y="137"/>
                    <a:pt x="376" y="139"/>
                  </a:cubicBezTo>
                  <a:cubicBezTo>
                    <a:pt x="391" y="146"/>
                    <a:pt x="408" y="147"/>
                    <a:pt x="424" y="150"/>
                  </a:cubicBezTo>
                  <a:cubicBezTo>
                    <a:pt x="430" y="149"/>
                    <a:pt x="434" y="156"/>
                    <a:pt x="440" y="153"/>
                  </a:cubicBezTo>
                  <a:cubicBezTo>
                    <a:pt x="457" y="156"/>
                    <a:pt x="474" y="163"/>
                    <a:pt x="492" y="162"/>
                  </a:cubicBezTo>
                  <a:cubicBezTo>
                    <a:pt x="497" y="166"/>
                    <a:pt x="502" y="167"/>
                    <a:pt x="508" y="166"/>
                  </a:cubicBezTo>
                  <a:cubicBezTo>
                    <a:pt x="525" y="168"/>
                    <a:pt x="543" y="171"/>
                    <a:pt x="560" y="174"/>
                  </a:cubicBezTo>
                  <a:cubicBezTo>
                    <a:pt x="567" y="174"/>
                    <a:pt x="573" y="181"/>
                    <a:pt x="580" y="177"/>
                  </a:cubicBezTo>
                  <a:cubicBezTo>
                    <a:pt x="597" y="178"/>
                    <a:pt x="614" y="184"/>
                    <a:pt x="632" y="182"/>
                  </a:cubicBezTo>
                  <a:cubicBezTo>
                    <a:pt x="636" y="189"/>
                    <a:pt x="643" y="185"/>
                    <a:pt x="648" y="185"/>
                  </a:cubicBezTo>
                  <a:cubicBezTo>
                    <a:pt x="667" y="187"/>
                    <a:pt x="685" y="192"/>
                    <a:pt x="704" y="190"/>
                  </a:cubicBezTo>
                  <a:cubicBezTo>
                    <a:pt x="704" y="193"/>
                    <a:pt x="706" y="194"/>
                    <a:pt x="709" y="194"/>
                  </a:cubicBezTo>
                  <a:cubicBezTo>
                    <a:pt x="714" y="193"/>
                    <a:pt x="719" y="193"/>
                    <a:pt x="724" y="193"/>
                  </a:cubicBezTo>
                  <a:cubicBezTo>
                    <a:pt x="741" y="194"/>
                    <a:pt x="759" y="196"/>
                    <a:pt x="776" y="197"/>
                  </a:cubicBezTo>
                  <a:cubicBezTo>
                    <a:pt x="783" y="197"/>
                    <a:pt x="789" y="198"/>
                    <a:pt x="796" y="198"/>
                  </a:cubicBezTo>
                  <a:cubicBezTo>
                    <a:pt x="815" y="199"/>
                    <a:pt x="833" y="204"/>
                    <a:pt x="852" y="201"/>
                  </a:cubicBezTo>
                  <a:cubicBezTo>
                    <a:pt x="859" y="202"/>
                    <a:pt x="865" y="202"/>
                    <a:pt x="872" y="202"/>
                  </a:cubicBezTo>
                  <a:cubicBezTo>
                    <a:pt x="888" y="203"/>
                    <a:pt x="904" y="201"/>
                    <a:pt x="920" y="206"/>
                  </a:cubicBezTo>
                  <a:cubicBezTo>
                    <a:pt x="923" y="206"/>
                    <a:pt x="925" y="205"/>
                    <a:pt x="928" y="205"/>
                  </a:cubicBezTo>
                  <a:cubicBezTo>
                    <a:pt x="936" y="206"/>
                    <a:pt x="944" y="206"/>
                    <a:pt x="952" y="205"/>
                  </a:cubicBezTo>
                  <a:cubicBezTo>
                    <a:pt x="971" y="206"/>
                    <a:pt x="989" y="206"/>
                    <a:pt x="1008" y="205"/>
                  </a:cubicBezTo>
                  <a:cubicBezTo>
                    <a:pt x="1015" y="206"/>
                    <a:pt x="1021" y="206"/>
                    <a:pt x="1028" y="205"/>
                  </a:cubicBezTo>
                  <a:cubicBezTo>
                    <a:pt x="1048" y="206"/>
                    <a:pt x="1068" y="207"/>
                    <a:pt x="1088" y="204"/>
                  </a:cubicBezTo>
                  <a:cubicBezTo>
                    <a:pt x="1096" y="207"/>
                    <a:pt x="1104" y="206"/>
                    <a:pt x="1112" y="202"/>
                  </a:cubicBezTo>
                  <a:cubicBezTo>
                    <a:pt x="1132" y="202"/>
                    <a:pt x="1152" y="201"/>
                    <a:pt x="1172" y="201"/>
                  </a:cubicBezTo>
                  <a:cubicBezTo>
                    <a:pt x="1180" y="203"/>
                    <a:pt x="1188" y="203"/>
                    <a:pt x="1196" y="198"/>
                  </a:cubicBezTo>
                  <a:cubicBezTo>
                    <a:pt x="1217" y="197"/>
                    <a:pt x="1239" y="201"/>
                    <a:pt x="1260" y="194"/>
                  </a:cubicBezTo>
                  <a:cubicBezTo>
                    <a:pt x="1268" y="195"/>
                    <a:pt x="1276" y="195"/>
                    <a:pt x="1284" y="191"/>
                  </a:cubicBezTo>
                  <a:cubicBezTo>
                    <a:pt x="1291" y="191"/>
                    <a:pt x="1298" y="191"/>
                    <a:pt x="1306" y="190"/>
                  </a:cubicBezTo>
                  <a:cubicBezTo>
                    <a:pt x="1320" y="190"/>
                    <a:pt x="1334" y="191"/>
                    <a:pt x="1348" y="186"/>
                  </a:cubicBezTo>
                  <a:cubicBezTo>
                    <a:pt x="1356" y="186"/>
                    <a:pt x="1364" y="187"/>
                    <a:pt x="1372" y="182"/>
                  </a:cubicBezTo>
                  <a:cubicBezTo>
                    <a:pt x="1392" y="184"/>
                    <a:pt x="1411" y="178"/>
                    <a:pt x="1431" y="178"/>
                  </a:cubicBezTo>
                  <a:cubicBezTo>
                    <a:pt x="1434" y="178"/>
                    <a:pt x="1437" y="175"/>
                    <a:pt x="1440" y="174"/>
                  </a:cubicBezTo>
                  <a:cubicBezTo>
                    <a:pt x="1448" y="174"/>
                    <a:pt x="1457" y="175"/>
                    <a:pt x="1464" y="170"/>
                  </a:cubicBezTo>
                  <a:cubicBezTo>
                    <a:pt x="1489" y="170"/>
                    <a:pt x="1512" y="164"/>
                    <a:pt x="1536" y="158"/>
                  </a:cubicBezTo>
                  <a:cubicBezTo>
                    <a:pt x="1544" y="158"/>
                    <a:pt x="1553" y="159"/>
                    <a:pt x="1560" y="154"/>
                  </a:cubicBezTo>
                  <a:cubicBezTo>
                    <a:pt x="1586" y="150"/>
                    <a:pt x="1611" y="146"/>
                    <a:pt x="1636" y="138"/>
                  </a:cubicBezTo>
                  <a:cubicBezTo>
                    <a:pt x="1646" y="139"/>
                    <a:pt x="1655" y="133"/>
                    <a:pt x="1664" y="131"/>
                  </a:cubicBezTo>
                  <a:cubicBezTo>
                    <a:pt x="1681" y="130"/>
                    <a:pt x="1696" y="124"/>
                    <a:pt x="1712" y="120"/>
                  </a:cubicBezTo>
                  <a:cubicBezTo>
                    <a:pt x="1723" y="117"/>
                    <a:pt x="1734" y="116"/>
                    <a:pt x="1744" y="110"/>
                  </a:cubicBezTo>
                  <a:cubicBezTo>
                    <a:pt x="1755" y="108"/>
                    <a:pt x="1766" y="106"/>
                    <a:pt x="1776" y="99"/>
                  </a:cubicBezTo>
                  <a:cubicBezTo>
                    <a:pt x="1792" y="98"/>
                    <a:pt x="1805" y="91"/>
                    <a:pt x="1820" y="86"/>
                  </a:cubicBezTo>
                  <a:cubicBezTo>
                    <a:pt x="1836" y="80"/>
                    <a:pt x="1854" y="77"/>
                    <a:pt x="1868" y="66"/>
                  </a:cubicBezTo>
                  <a:cubicBezTo>
                    <a:pt x="1882" y="65"/>
                    <a:pt x="1893" y="59"/>
                    <a:pt x="1904" y="51"/>
                  </a:cubicBezTo>
                  <a:cubicBezTo>
                    <a:pt x="1911" y="51"/>
                    <a:pt x="1917" y="48"/>
                    <a:pt x="1922" y="45"/>
                  </a:cubicBezTo>
                  <a:cubicBezTo>
                    <a:pt x="1947" y="32"/>
                    <a:pt x="1973" y="22"/>
                    <a:pt x="1996" y="6"/>
                  </a:cubicBezTo>
                  <a:cubicBezTo>
                    <a:pt x="1998" y="5"/>
                    <a:pt x="2001" y="0"/>
                    <a:pt x="2007" y="3"/>
                  </a:cubicBezTo>
                  <a:cubicBezTo>
                    <a:pt x="2009" y="8"/>
                    <a:pt x="2008" y="14"/>
                    <a:pt x="2008" y="20"/>
                  </a:cubicBezTo>
                  <a:cubicBezTo>
                    <a:pt x="2008" y="112"/>
                    <a:pt x="2007" y="203"/>
                    <a:pt x="2008" y="295"/>
                  </a:cubicBezTo>
                  <a:cubicBezTo>
                    <a:pt x="2008" y="323"/>
                    <a:pt x="1997" y="344"/>
                    <a:pt x="1979" y="365"/>
                  </a:cubicBezTo>
                  <a:cubicBezTo>
                    <a:pt x="1971" y="374"/>
                    <a:pt x="1958" y="379"/>
                    <a:pt x="1952" y="390"/>
                  </a:cubicBezTo>
                  <a:cubicBezTo>
                    <a:pt x="1951" y="390"/>
                    <a:pt x="1949" y="389"/>
                    <a:pt x="1948" y="390"/>
                  </a:cubicBezTo>
                  <a:cubicBezTo>
                    <a:pt x="1932" y="404"/>
                    <a:pt x="1913" y="413"/>
                    <a:pt x="1896" y="426"/>
                  </a:cubicBezTo>
                  <a:cubicBezTo>
                    <a:pt x="1882" y="429"/>
                    <a:pt x="1870" y="437"/>
                    <a:pt x="1858" y="443"/>
                  </a:cubicBezTo>
                  <a:cubicBezTo>
                    <a:pt x="1835" y="455"/>
                    <a:pt x="1811" y="464"/>
                    <a:pt x="1788" y="474"/>
                  </a:cubicBezTo>
                  <a:cubicBezTo>
                    <a:pt x="1775" y="477"/>
                    <a:pt x="1763" y="482"/>
                    <a:pt x="1752" y="489"/>
                  </a:cubicBezTo>
                  <a:cubicBezTo>
                    <a:pt x="1740" y="489"/>
                    <a:pt x="1730" y="494"/>
                    <a:pt x="1719" y="498"/>
                  </a:cubicBezTo>
                  <a:cubicBezTo>
                    <a:pt x="1702" y="504"/>
                    <a:pt x="1685" y="509"/>
                    <a:pt x="1668" y="514"/>
                  </a:cubicBezTo>
                  <a:cubicBezTo>
                    <a:pt x="1658" y="513"/>
                    <a:pt x="1649" y="518"/>
                    <a:pt x="1640" y="522"/>
                  </a:cubicBezTo>
                  <a:cubicBezTo>
                    <a:pt x="1625" y="523"/>
                    <a:pt x="1611" y="529"/>
                    <a:pt x="1597" y="532"/>
                  </a:cubicBezTo>
                  <a:cubicBezTo>
                    <a:pt x="1584" y="534"/>
                    <a:pt x="1571" y="535"/>
                    <a:pt x="1560" y="542"/>
                  </a:cubicBezTo>
                  <a:cubicBezTo>
                    <a:pt x="1552" y="542"/>
                    <a:pt x="1543" y="541"/>
                    <a:pt x="1536" y="546"/>
                  </a:cubicBezTo>
                  <a:cubicBezTo>
                    <a:pt x="1525" y="544"/>
                    <a:pt x="1514" y="549"/>
                    <a:pt x="1504" y="551"/>
                  </a:cubicBezTo>
                  <a:cubicBezTo>
                    <a:pt x="1490" y="553"/>
                    <a:pt x="1477" y="554"/>
                    <a:pt x="1464" y="559"/>
                  </a:cubicBezTo>
                  <a:cubicBezTo>
                    <a:pt x="1454" y="557"/>
                    <a:pt x="1445" y="563"/>
                    <a:pt x="1436" y="565"/>
                  </a:cubicBezTo>
                  <a:cubicBezTo>
                    <a:pt x="1414" y="564"/>
                    <a:pt x="1393" y="570"/>
                    <a:pt x="1372" y="571"/>
                  </a:cubicBezTo>
                  <a:cubicBezTo>
                    <a:pt x="1362" y="571"/>
                    <a:pt x="1353" y="574"/>
                    <a:pt x="1344" y="577"/>
                  </a:cubicBezTo>
                  <a:cubicBezTo>
                    <a:pt x="1323" y="578"/>
                    <a:pt x="1301" y="577"/>
                    <a:pt x="1280" y="582"/>
                  </a:cubicBezTo>
                  <a:cubicBezTo>
                    <a:pt x="1272" y="582"/>
                    <a:pt x="1264" y="581"/>
                    <a:pt x="1256" y="586"/>
                  </a:cubicBezTo>
                  <a:cubicBezTo>
                    <a:pt x="1236" y="587"/>
                    <a:pt x="1216" y="584"/>
                    <a:pt x="1196" y="588"/>
                  </a:cubicBezTo>
                  <a:cubicBezTo>
                    <a:pt x="1188" y="585"/>
                    <a:pt x="1180" y="592"/>
                    <a:pt x="1172" y="590"/>
                  </a:cubicBezTo>
                  <a:cubicBezTo>
                    <a:pt x="1152" y="590"/>
                    <a:pt x="1132" y="589"/>
                    <a:pt x="1112" y="592"/>
                  </a:cubicBezTo>
                  <a:cubicBezTo>
                    <a:pt x="1104" y="589"/>
                    <a:pt x="1096" y="590"/>
                    <a:pt x="1088" y="594"/>
                  </a:cubicBezTo>
                  <a:cubicBezTo>
                    <a:pt x="1068" y="594"/>
                    <a:pt x="1048" y="594"/>
                    <a:pt x="1028" y="594"/>
                  </a:cubicBezTo>
                  <a:cubicBezTo>
                    <a:pt x="1021" y="594"/>
                    <a:pt x="1015" y="594"/>
                    <a:pt x="1008" y="594"/>
                  </a:cubicBezTo>
                  <a:cubicBezTo>
                    <a:pt x="988" y="594"/>
                    <a:pt x="968" y="594"/>
                    <a:pt x="948" y="594"/>
                  </a:cubicBezTo>
                  <a:cubicBezTo>
                    <a:pt x="941" y="594"/>
                    <a:pt x="935" y="594"/>
                    <a:pt x="928" y="594"/>
                  </a:cubicBezTo>
                  <a:cubicBezTo>
                    <a:pt x="909" y="596"/>
                    <a:pt x="891" y="587"/>
                    <a:pt x="872" y="591"/>
                  </a:cubicBezTo>
                  <a:cubicBezTo>
                    <a:pt x="865" y="589"/>
                    <a:pt x="859" y="590"/>
                    <a:pt x="852" y="591"/>
                  </a:cubicBezTo>
                  <a:cubicBezTo>
                    <a:pt x="842" y="590"/>
                    <a:pt x="832" y="589"/>
                    <a:pt x="822" y="590"/>
                  </a:cubicBezTo>
                  <a:cubicBezTo>
                    <a:pt x="813" y="590"/>
                    <a:pt x="805" y="583"/>
                    <a:pt x="796" y="587"/>
                  </a:cubicBezTo>
                  <a:cubicBezTo>
                    <a:pt x="789" y="587"/>
                    <a:pt x="783" y="587"/>
                    <a:pt x="776" y="586"/>
                  </a:cubicBezTo>
                  <a:cubicBezTo>
                    <a:pt x="757" y="585"/>
                    <a:pt x="739" y="580"/>
                    <a:pt x="720" y="582"/>
                  </a:cubicBezTo>
                  <a:cubicBezTo>
                    <a:pt x="713" y="583"/>
                    <a:pt x="707" y="575"/>
                    <a:pt x="700" y="579"/>
                  </a:cubicBezTo>
                  <a:cubicBezTo>
                    <a:pt x="682" y="579"/>
                    <a:pt x="666" y="573"/>
                    <a:pt x="648" y="574"/>
                  </a:cubicBezTo>
                  <a:cubicBezTo>
                    <a:pt x="641" y="575"/>
                    <a:pt x="635" y="567"/>
                    <a:pt x="628" y="571"/>
                  </a:cubicBezTo>
                  <a:cubicBezTo>
                    <a:pt x="612" y="570"/>
                    <a:pt x="596" y="564"/>
                    <a:pt x="580" y="565"/>
                  </a:cubicBezTo>
                  <a:cubicBezTo>
                    <a:pt x="574" y="559"/>
                    <a:pt x="567" y="563"/>
                    <a:pt x="560" y="562"/>
                  </a:cubicBezTo>
                  <a:cubicBezTo>
                    <a:pt x="558" y="561"/>
                    <a:pt x="557" y="559"/>
                    <a:pt x="555" y="559"/>
                  </a:cubicBezTo>
                  <a:cubicBezTo>
                    <a:pt x="541" y="559"/>
                    <a:pt x="527" y="553"/>
                    <a:pt x="512" y="554"/>
                  </a:cubicBezTo>
                  <a:cubicBezTo>
                    <a:pt x="512" y="551"/>
                    <a:pt x="510" y="550"/>
                    <a:pt x="507" y="550"/>
                  </a:cubicBezTo>
                  <a:cubicBezTo>
                    <a:pt x="502" y="550"/>
                    <a:pt x="497" y="550"/>
                    <a:pt x="492" y="55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Freeform 43"/>
            <p:cNvSpPr>
              <a:spLocks/>
            </p:cNvSpPr>
            <p:nvPr/>
          </p:nvSpPr>
          <p:spPr bwMode="auto">
            <a:xfrm>
              <a:off x="11593513" y="6840538"/>
              <a:ext cx="736600" cy="196850"/>
            </a:xfrm>
            <a:custGeom>
              <a:avLst/>
              <a:gdLst>
                <a:gd name="T0" fmla="*/ 1623 w 2009"/>
                <a:gd name="T1" fmla="*/ 158 h 538"/>
                <a:gd name="T2" fmla="*/ 1716 w 2009"/>
                <a:gd name="T3" fmla="*/ 129 h 538"/>
                <a:gd name="T4" fmla="*/ 1808 w 2009"/>
                <a:gd name="T5" fmla="*/ 97 h 538"/>
                <a:gd name="T6" fmla="*/ 1915 w 2009"/>
                <a:gd name="T7" fmla="*/ 52 h 538"/>
                <a:gd name="T8" fmla="*/ 2006 w 2009"/>
                <a:gd name="T9" fmla="*/ 1 h 538"/>
                <a:gd name="T10" fmla="*/ 2008 w 2009"/>
                <a:gd name="T11" fmla="*/ 246 h 538"/>
                <a:gd name="T12" fmla="*/ 1935 w 2009"/>
                <a:gd name="T13" fmla="*/ 341 h 538"/>
                <a:gd name="T14" fmla="*/ 1800 w 2009"/>
                <a:gd name="T15" fmla="*/ 413 h 538"/>
                <a:gd name="T16" fmla="*/ 1708 w 2009"/>
                <a:gd name="T17" fmla="*/ 445 h 538"/>
                <a:gd name="T18" fmla="*/ 1600 w 2009"/>
                <a:gd name="T19" fmla="*/ 474 h 538"/>
                <a:gd name="T20" fmla="*/ 1558 w 2009"/>
                <a:gd name="T21" fmla="*/ 482 h 538"/>
                <a:gd name="T22" fmla="*/ 1472 w 2009"/>
                <a:gd name="T23" fmla="*/ 501 h 538"/>
                <a:gd name="T24" fmla="*/ 1404 w 2009"/>
                <a:gd name="T25" fmla="*/ 510 h 538"/>
                <a:gd name="T26" fmla="*/ 1364 w 2009"/>
                <a:gd name="T27" fmla="*/ 513 h 538"/>
                <a:gd name="T28" fmla="*/ 1288 w 2009"/>
                <a:gd name="T29" fmla="*/ 525 h 538"/>
                <a:gd name="T30" fmla="*/ 1200 w 2009"/>
                <a:gd name="T31" fmla="*/ 532 h 538"/>
                <a:gd name="T32" fmla="*/ 1120 w 2009"/>
                <a:gd name="T33" fmla="*/ 534 h 538"/>
                <a:gd name="T34" fmla="*/ 1036 w 2009"/>
                <a:gd name="T35" fmla="*/ 537 h 538"/>
                <a:gd name="T36" fmla="*/ 956 w 2009"/>
                <a:gd name="T37" fmla="*/ 537 h 538"/>
                <a:gd name="T38" fmla="*/ 900 w 2009"/>
                <a:gd name="T39" fmla="*/ 534 h 538"/>
                <a:gd name="T40" fmla="*/ 824 w 2009"/>
                <a:gd name="T41" fmla="*/ 532 h 538"/>
                <a:gd name="T42" fmla="*/ 748 w 2009"/>
                <a:gd name="T43" fmla="*/ 526 h 538"/>
                <a:gd name="T44" fmla="*/ 698 w 2009"/>
                <a:gd name="T45" fmla="*/ 521 h 538"/>
                <a:gd name="T46" fmla="*/ 656 w 2009"/>
                <a:gd name="T47" fmla="*/ 517 h 538"/>
                <a:gd name="T48" fmla="*/ 604 w 2009"/>
                <a:gd name="T49" fmla="*/ 510 h 538"/>
                <a:gd name="T50" fmla="*/ 586 w 2009"/>
                <a:gd name="T51" fmla="*/ 506 h 538"/>
                <a:gd name="T52" fmla="*/ 516 w 2009"/>
                <a:gd name="T53" fmla="*/ 497 h 538"/>
                <a:gd name="T54" fmla="*/ 468 w 2009"/>
                <a:gd name="T55" fmla="*/ 488 h 538"/>
                <a:gd name="T56" fmla="*/ 400 w 2009"/>
                <a:gd name="T57" fmla="*/ 473 h 538"/>
                <a:gd name="T58" fmla="*/ 340 w 2009"/>
                <a:gd name="T59" fmla="*/ 457 h 538"/>
                <a:gd name="T60" fmla="*/ 276 w 2009"/>
                <a:gd name="T61" fmla="*/ 437 h 538"/>
                <a:gd name="T62" fmla="*/ 220 w 2009"/>
                <a:gd name="T63" fmla="*/ 417 h 538"/>
                <a:gd name="T64" fmla="*/ 160 w 2009"/>
                <a:gd name="T65" fmla="*/ 392 h 538"/>
                <a:gd name="T66" fmla="*/ 113 w 2009"/>
                <a:gd name="T67" fmla="*/ 369 h 538"/>
                <a:gd name="T68" fmla="*/ 64 w 2009"/>
                <a:gd name="T69" fmla="*/ 337 h 538"/>
                <a:gd name="T70" fmla="*/ 17 w 2009"/>
                <a:gd name="T71" fmla="*/ 293 h 538"/>
                <a:gd name="T72" fmla="*/ 0 w 2009"/>
                <a:gd name="T73" fmla="*/ 12 h 538"/>
                <a:gd name="T74" fmla="*/ 35 w 2009"/>
                <a:gd name="T75" fmla="*/ 17 h 538"/>
                <a:gd name="T76" fmla="*/ 92 w 2009"/>
                <a:gd name="T77" fmla="*/ 49 h 538"/>
                <a:gd name="T78" fmla="*/ 143 w 2009"/>
                <a:gd name="T79" fmla="*/ 73 h 538"/>
                <a:gd name="T80" fmla="*/ 200 w 2009"/>
                <a:gd name="T81" fmla="*/ 97 h 538"/>
                <a:gd name="T82" fmla="*/ 222 w 2009"/>
                <a:gd name="T83" fmla="*/ 108 h 538"/>
                <a:gd name="T84" fmla="*/ 280 w 2009"/>
                <a:gd name="T85" fmla="*/ 126 h 538"/>
                <a:gd name="T86" fmla="*/ 340 w 2009"/>
                <a:gd name="T87" fmla="*/ 145 h 538"/>
                <a:gd name="T88" fmla="*/ 404 w 2009"/>
                <a:gd name="T89" fmla="*/ 161 h 538"/>
                <a:gd name="T90" fmla="*/ 468 w 2009"/>
                <a:gd name="T91" fmla="*/ 177 h 538"/>
                <a:gd name="T92" fmla="*/ 536 w 2009"/>
                <a:gd name="T93" fmla="*/ 190 h 538"/>
                <a:gd name="T94" fmla="*/ 584 w 2009"/>
                <a:gd name="T95" fmla="*/ 198 h 538"/>
                <a:gd name="T96" fmla="*/ 656 w 2009"/>
                <a:gd name="T97" fmla="*/ 209 h 538"/>
                <a:gd name="T98" fmla="*/ 728 w 2009"/>
                <a:gd name="T99" fmla="*/ 217 h 538"/>
                <a:gd name="T100" fmla="*/ 748 w 2009"/>
                <a:gd name="T101" fmla="*/ 220 h 538"/>
                <a:gd name="T102" fmla="*/ 820 w 2009"/>
                <a:gd name="T103" fmla="*/ 225 h 538"/>
                <a:gd name="T104" fmla="*/ 876 w 2009"/>
                <a:gd name="T105" fmla="*/ 229 h 538"/>
                <a:gd name="T106" fmla="*/ 913 w 2009"/>
                <a:gd name="T107" fmla="*/ 233 h 538"/>
                <a:gd name="T108" fmla="*/ 972 w 2009"/>
                <a:gd name="T109" fmla="*/ 232 h 538"/>
                <a:gd name="T110" fmla="*/ 1052 w 2009"/>
                <a:gd name="T111" fmla="*/ 232 h 538"/>
                <a:gd name="T112" fmla="*/ 1136 w 2009"/>
                <a:gd name="T113" fmla="*/ 229 h 538"/>
                <a:gd name="T114" fmla="*/ 1224 w 2009"/>
                <a:gd name="T115" fmla="*/ 222 h 538"/>
                <a:gd name="T116" fmla="*/ 1312 w 2009"/>
                <a:gd name="T117" fmla="*/ 213 h 538"/>
                <a:gd name="T118" fmla="*/ 1380 w 2009"/>
                <a:gd name="T119" fmla="*/ 205 h 538"/>
                <a:gd name="T120" fmla="*/ 1476 w 2009"/>
                <a:gd name="T121" fmla="*/ 189 h 538"/>
                <a:gd name="T122" fmla="*/ 1552 w 2009"/>
                <a:gd name="T123" fmla="*/ 175 h 538"/>
                <a:gd name="T124" fmla="*/ 1604 w 2009"/>
                <a:gd name="T125" fmla="*/ 16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9" h="538">
                  <a:moveTo>
                    <a:pt x="1604" y="161"/>
                  </a:moveTo>
                  <a:cubicBezTo>
                    <a:pt x="1610" y="161"/>
                    <a:pt x="1617" y="159"/>
                    <a:pt x="1623" y="158"/>
                  </a:cubicBezTo>
                  <a:cubicBezTo>
                    <a:pt x="1644" y="153"/>
                    <a:pt x="1664" y="146"/>
                    <a:pt x="1684" y="141"/>
                  </a:cubicBezTo>
                  <a:cubicBezTo>
                    <a:pt x="1696" y="140"/>
                    <a:pt x="1705" y="134"/>
                    <a:pt x="1716" y="129"/>
                  </a:cubicBezTo>
                  <a:cubicBezTo>
                    <a:pt x="1731" y="129"/>
                    <a:pt x="1744" y="121"/>
                    <a:pt x="1758" y="117"/>
                  </a:cubicBezTo>
                  <a:cubicBezTo>
                    <a:pt x="1775" y="112"/>
                    <a:pt x="1792" y="106"/>
                    <a:pt x="1808" y="97"/>
                  </a:cubicBezTo>
                  <a:cubicBezTo>
                    <a:pt x="1822" y="94"/>
                    <a:pt x="1836" y="88"/>
                    <a:pt x="1848" y="81"/>
                  </a:cubicBezTo>
                  <a:cubicBezTo>
                    <a:pt x="1871" y="73"/>
                    <a:pt x="1893" y="63"/>
                    <a:pt x="1915" y="52"/>
                  </a:cubicBezTo>
                  <a:cubicBezTo>
                    <a:pt x="1942" y="38"/>
                    <a:pt x="1968" y="23"/>
                    <a:pt x="1994" y="6"/>
                  </a:cubicBezTo>
                  <a:cubicBezTo>
                    <a:pt x="1997" y="4"/>
                    <a:pt x="2001" y="0"/>
                    <a:pt x="2006" y="1"/>
                  </a:cubicBezTo>
                  <a:cubicBezTo>
                    <a:pt x="2009" y="5"/>
                    <a:pt x="2008" y="10"/>
                    <a:pt x="2008" y="15"/>
                  </a:cubicBezTo>
                  <a:cubicBezTo>
                    <a:pt x="2008" y="92"/>
                    <a:pt x="2008" y="169"/>
                    <a:pt x="2008" y="246"/>
                  </a:cubicBezTo>
                  <a:cubicBezTo>
                    <a:pt x="2008" y="263"/>
                    <a:pt x="2002" y="278"/>
                    <a:pt x="1992" y="291"/>
                  </a:cubicBezTo>
                  <a:cubicBezTo>
                    <a:pt x="1976" y="311"/>
                    <a:pt x="1956" y="327"/>
                    <a:pt x="1935" y="341"/>
                  </a:cubicBezTo>
                  <a:cubicBezTo>
                    <a:pt x="1904" y="363"/>
                    <a:pt x="1870" y="380"/>
                    <a:pt x="1836" y="397"/>
                  </a:cubicBezTo>
                  <a:cubicBezTo>
                    <a:pt x="1823" y="400"/>
                    <a:pt x="1811" y="405"/>
                    <a:pt x="1800" y="413"/>
                  </a:cubicBezTo>
                  <a:cubicBezTo>
                    <a:pt x="1794" y="411"/>
                    <a:pt x="1790" y="416"/>
                    <a:pt x="1785" y="417"/>
                  </a:cubicBezTo>
                  <a:cubicBezTo>
                    <a:pt x="1759" y="426"/>
                    <a:pt x="1734" y="436"/>
                    <a:pt x="1708" y="445"/>
                  </a:cubicBezTo>
                  <a:cubicBezTo>
                    <a:pt x="1698" y="445"/>
                    <a:pt x="1689" y="449"/>
                    <a:pt x="1680" y="453"/>
                  </a:cubicBezTo>
                  <a:cubicBezTo>
                    <a:pt x="1653" y="460"/>
                    <a:pt x="1627" y="467"/>
                    <a:pt x="1600" y="474"/>
                  </a:cubicBezTo>
                  <a:cubicBezTo>
                    <a:pt x="1591" y="475"/>
                    <a:pt x="1581" y="477"/>
                    <a:pt x="1572" y="481"/>
                  </a:cubicBezTo>
                  <a:cubicBezTo>
                    <a:pt x="1567" y="481"/>
                    <a:pt x="1563" y="480"/>
                    <a:pt x="1558" y="482"/>
                  </a:cubicBezTo>
                  <a:cubicBezTo>
                    <a:pt x="1539" y="487"/>
                    <a:pt x="1519" y="490"/>
                    <a:pt x="1500" y="494"/>
                  </a:cubicBezTo>
                  <a:cubicBezTo>
                    <a:pt x="1490" y="495"/>
                    <a:pt x="1481" y="497"/>
                    <a:pt x="1472" y="501"/>
                  </a:cubicBezTo>
                  <a:cubicBezTo>
                    <a:pt x="1466" y="501"/>
                    <a:pt x="1459" y="500"/>
                    <a:pt x="1453" y="501"/>
                  </a:cubicBezTo>
                  <a:cubicBezTo>
                    <a:pt x="1437" y="506"/>
                    <a:pt x="1420" y="505"/>
                    <a:pt x="1404" y="510"/>
                  </a:cubicBezTo>
                  <a:cubicBezTo>
                    <a:pt x="1395" y="507"/>
                    <a:pt x="1388" y="514"/>
                    <a:pt x="1380" y="513"/>
                  </a:cubicBezTo>
                  <a:cubicBezTo>
                    <a:pt x="1375" y="513"/>
                    <a:pt x="1369" y="512"/>
                    <a:pt x="1364" y="513"/>
                  </a:cubicBezTo>
                  <a:cubicBezTo>
                    <a:pt x="1347" y="519"/>
                    <a:pt x="1329" y="517"/>
                    <a:pt x="1312" y="521"/>
                  </a:cubicBezTo>
                  <a:cubicBezTo>
                    <a:pt x="1304" y="521"/>
                    <a:pt x="1296" y="520"/>
                    <a:pt x="1288" y="525"/>
                  </a:cubicBezTo>
                  <a:cubicBezTo>
                    <a:pt x="1267" y="525"/>
                    <a:pt x="1245" y="525"/>
                    <a:pt x="1224" y="529"/>
                  </a:cubicBezTo>
                  <a:cubicBezTo>
                    <a:pt x="1216" y="529"/>
                    <a:pt x="1208" y="528"/>
                    <a:pt x="1200" y="532"/>
                  </a:cubicBezTo>
                  <a:cubicBezTo>
                    <a:pt x="1180" y="533"/>
                    <a:pt x="1160" y="533"/>
                    <a:pt x="1140" y="534"/>
                  </a:cubicBezTo>
                  <a:cubicBezTo>
                    <a:pt x="1133" y="534"/>
                    <a:pt x="1127" y="534"/>
                    <a:pt x="1120" y="534"/>
                  </a:cubicBezTo>
                  <a:cubicBezTo>
                    <a:pt x="1098" y="531"/>
                    <a:pt x="1077" y="536"/>
                    <a:pt x="1056" y="537"/>
                  </a:cubicBezTo>
                  <a:cubicBezTo>
                    <a:pt x="1049" y="537"/>
                    <a:pt x="1043" y="537"/>
                    <a:pt x="1036" y="537"/>
                  </a:cubicBezTo>
                  <a:cubicBezTo>
                    <a:pt x="1016" y="537"/>
                    <a:pt x="996" y="537"/>
                    <a:pt x="976" y="537"/>
                  </a:cubicBezTo>
                  <a:cubicBezTo>
                    <a:pt x="969" y="537"/>
                    <a:pt x="963" y="537"/>
                    <a:pt x="956" y="537"/>
                  </a:cubicBezTo>
                  <a:cubicBezTo>
                    <a:pt x="951" y="537"/>
                    <a:pt x="945" y="538"/>
                    <a:pt x="940" y="536"/>
                  </a:cubicBezTo>
                  <a:cubicBezTo>
                    <a:pt x="927" y="531"/>
                    <a:pt x="914" y="533"/>
                    <a:pt x="900" y="534"/>
                  </a:cubicBezTo>
                  <a:cubicBezTo>
                    <a:pt x="893" y="533"/>
                    <a:pt x="887" y="533"/>
                    <a:pt x="880" y="534"/>
                  </a:cubicBezTo>
                  <a:cubicBezTo>
                    <a:pt x="861" y="533"/>
                    <a:pt x="843" y="533"/>
                    <a:pt x="824" y="532"/>
                  </a:cubicBezTo>
                  <a:cubicBezTo>
                    <a:pt x="817" y="525"/>
                    <a:pt x="808" y="530"/>
                    <a:pt x="800" y="530"/>
                  </a:cubicBezTo>
                  <a:cubicBezTo>
                    <a:pt x="783" y="528"/>
                    <a:pt x="765" y="527"/>
                    <a:pt x="748" y="526"/>
                  </a:cubicBezTo>
                  <a:cubicBezTo>
                    <a:pt x="741" y="525"/>
                    <a:pt x="735" y="525"/>
                    <a:pt x="728" y="525"/>
                  </a:cubicBezTo>
                  <a:cubicBezTo>
                    <a:pt x="718" y="521"/>
                    <a:pt x="708" y="521"/>
                    <a:pt x="698" y="521"/>
                  </a:cubicBezTo>
                  <a:cubicBezTo>
                    <a:pt x="691" y="521"/>
                    <a:pt x="683" y="521"/>
                    <a:pt x="676" y="520"/>
                  </a:cubicBezTo>
                  <a:cubicBezTo>
                    <a:pt x="670" y="514"/>
                    <a:pt x="663" y="518"/>
                    <a:pt x="656" y="517"/>
                  </a:cubicBezTo>
                  <a:cubicBezTo>
                    <a:pt x="650" y="518"/>
                    <a:pt x="646" y="513"/>
                    <a:pt x="640" y="513"/>
                  </a:cubicBezTo>
                  <a:cubicBezTo>
                    <a:pt x="628" y="513"/>
                    <a:pt x="616" y="513"/>
                    <a:pt x="604" y="510"/>
                  </a:cubicBezTo>
                  <a:cubicBezTo>
                    <a:pt x="599" y="509"/>
                    <a:pt x="593" y="509"/>
                    <a:pt x="588" y="509"/>
                  </a:cubicBezTo>
                  <a:cubicBezTo>
                    <a:pt x="587" y="508"/>
                    <a:pt x="587" y="506"/>
                    <a:pt x="586" y="506"/>
                  </a:cubicBezTo>
                  <a:cubicBezTo>
                    <a:pt x="569" y="504"/>
                    <a:pt x="553" y="502"/>
                    <a:pt x="536" y="501"/>
                  </a:cubicBezTo>
                  <a:cubicBezTo>
                    <a:pt x="530" y="494"/>
                    <a:pt x="523" y="498"/>
                    <a:pt x="516" y="497"/>
                  </a:cubicBezTo>
                  <a:cubicBezTo>
                    <a:pt x="515" y="496"/>
                    <a:pt x="515" y="494"/>
                    <a:pt x="514" y="494"/>
                  </a:cubicBezTo>
                  <a:cubicBezTo>
                    <a:pt x="499" y="492"/>
                    <a:pt x="484" y="490"/>
                    <a:pt x="468" y="488"/>
                  </a:cubicBezTo>
                  <a:cubicBezTo>
                    <a:pt x="464" y="482"/>
                    <a:pt x="457" y="486"/>
                    <a:pt x="452" y="485"/>
                  </a:cubicBezTo>
                  <a:cubicBezTo>
                    <a:pt x="436" y="478"/>
                    <a:pt x="418" y="475"/>
                    <a:pt x="400" y="473"/>
                  </a:cubicBezTo>
                  <a:cubicBezTo>
                    <a:pt x="396" y="465"/>
                    <a:pt x="389" y="471"/>
                    <a:pt x="384" y="469"/>
                  </a:cubicBezTo>
                  <a:cubicBezTo>
                    <a:pt x="370" y="463"/>
                    <a:pt x="355" y="459"/>
                    <a:pt x="340" y="457"/>
                  </a:cubicBezTo>
                  <a:cubicBezTo>
                    <a:pt x="336" y="449"/>
                    <a:pt x="329" y="455"/>
                    <a:pt x="324" y="452"/>
                  </a:cubicBezTo>
                  <a:cubicBezTo>
                    <a:pt x="309" y="444"/>
                    <a:pt x="292" y="441"/>
                    <a:pt x="276" y="437"/>
                  </a:cubicBezTo>
                  <a:cubicBezTo>
                    <a:pt x="272" y="433"/>
                    <a:pt x="266" y="433"/>
                    <a:pt x="260" y="432"/>
                  </a:cubicBezTo>
                  <a:cubicBezTo>
                    <a:pt x="248" y="424"/>
                    <a:pt x="234" y="421"/>
                    <a:pt x="220" y="417"/>
                  </a:cubicBezTo>
                  <a:cubicBezTo>
                    <a:pt x="217" y="411"/>
                    <a:pt x="209" y="413"/>
                    <a:pt x="204" y="410"/>
                  </a:cubicBezTo>
                  <a:cubicBezTo>
                    <a:pt x="189" y="405"/>
                    <a:pt x="176" y="396"/>
                    <a:pt x="160" y="392"/>
                  </a:cubicBezTo>
                  <a:cubicBezTo>
                    <a:pt x="157" y="388"/>
                    <a:pt x="152" y="388"/>
                    <a:pt x="148" y="385"/>
                  </a:cubicBezTo>
                  <a:cubicBezTo>
                    <a:pt x="136" y="379"/>
                    <a:pt x="126" y="372"/>
                    <a:pt x="113" y="369"/>
                  </a:cubicBezTo>
                  <a:cubicBezTo>
                    <a:pt x="109" y="362"/>
                    <a:pt x="102" y="360"/>
                    <a:pt x="96" y="357"/>
                  </a:cubicBezTo>
                  <a:cubicBezTo>
                    <a:pt x="86" y="350"/>
                    <a:pt x="76" y="342"/>
                    <a:pt x="64" y="337"/>
                  </a:cubicBezTo>
                  <a:cubicBezTo>
                    <a:pt x="59" y="333"/>
                    <a:pt x="53" y="329"/>
                    <a:pt x="48" y="325"/>
                  </a:cubicBezTo>
                  <a:cubicBezTo>
                    <a:pt x="37" y="315"/>
                    <a:pt x="26" y="306"/>
                    <a:pt x="17" y="293"/>
                  </a:cubicBezTo>
                  <a:cubicBezTo>
                    <a:pt x="8" y="278"/>
                    <a:pt x="0" y="263"/>
                    <a:pt x="0" y="245"/>
                  </a:cubicBezTo>
                  <a:cubicBezTo>
                    <a:pt x="0" y="167"/>
                    <a:pt x="0" y="89"/>
                    <a:pt x="0" y="12"/>
                  </a:cubicBezTo>
                  <a:cubicBezTo>
                    <a:pt x="0" y="9"/>
                    <a:pt x="0" y="5"/>
                    <a:pt x="0" y="2"/>
                  </a:cubicBezTo>
                  <a:cubicBezTo>
                    <a:pt x="15" y="2"/>
                    <a:pt x="22" y="17"/>
                    <a:pt x="35" y="17"/>
                  </a:cubicBezTo>
                  <a:cubicBezTo>
                    <a:pt x="38" y="24"/>
                    <a:pt x="44" y="26"/>
                    <a:pt x="51" y="26"/>
                  </a:cubicBezTo>
                  <a:cubicBezTo>
                    <a:pt x="63" y="36"/>
                    <a:pt x="76" y="45"/>
                    <a:pt x="92" y="49"/>
                  </a:cubicBezTo>
                  <a:cubicBezTo>
                    <a:pt x="94" y="56"/>
                    <a:pt x="99" y="52"/>
                    <a:pt x="103" y="54"/>
                  </a:cubicBezTo>
                  <a:cubicBezTo>
                    <a:pt x="114" y="65"/>
                    <a:pt x="129" y="68"/>
                    <a:pt x="143" y="73"/>
                  </a:cubicBezTo>
                  <a:cubicBezTo>
                    <a:pt x="148" y="78"/>
                    <a:pt x="153" y="81"/>
                    <a:pt x="160" y="81"/>
                  </a:cubicBezTo>
                  <a:cubicBezTo>
                    <a:pt x="173" y="88"/>
                    <a:pt x="185" y="94"/>
                    <a:pt x="200" y="97"/>
                  </a:cubicBezTo>
                  <a:cubicBezTo>
                    <a:pt x="203" y="105"/>
                    <a:pt x="210" y="100"/>
                    <a:pt x="215" y="102"/>
                  </a:cubicBezTo>
                  <a:cubicBezTo>
                    <a:pt x="217" y="104"/>
                    <a:pt x="219" y="107"/>
                    <a:pt x="222" y="108"/>
                  </a:cubicBezTo>
                  <a:cubicBezTo>
                    <a:pt x="236" y="113"/>
                    <a:pt x="250" y="117"/>
                    <a:pt x="264" y="121"/>
                  </a:cubicBezTo>
                  <a:cubicBezTo>
                    <a:pt x="269" y="125"/>
                    <a:pt x="274" y="125"/>
                    <a:pt x="280" y="126"/>
                  </a:cubicBezTo>
                  <a:cubicBezTo>
                    <a:pt x="294" y="133"/>
                    <a:pt x="309" y="137"/>
                    <a:pt x="324" y="141"/>
                  </a:cubicBezTo>
                  <a:cubicBezTo>
                    <a:pt x="329" y="144"/>
                    <a:pt x="334" y="146"/>
                    <a:pt x="340" y="145"/>
                  </a:cubicBezTo>
                  <a:cubicBezTo>
                    <a:pt x="356" y="150"/>
                    <a:pt x="371" y="157"/>
                    <a:pt x="388" y="157"/>
                  </a:cubicBezTo>
                  <a:cubicBezTo>
                    <a:pt x="392" y="165"/>
                    <a:pt x="399" y="160"/>
                    <a:pt x="404" y="161"/>
                  </a:cubicBezTo>
                  <a:cubicBezTo>
                    <a:pt x="419" y="168"/>
                    <a:pt x="435" y="172"/>
                    <a:pt x="452" y="173"/>
                  </a:cubicBezTo>
                  <a:cubicBezTo>
                    <a:pt x="457" y="177"/>
                    <a:pt x="462" y="178"/>
                    <a:pt x="468" y="177"/>
                  </a:cubicBezTo>
                  <a:cubicBezTo>
                    <a:pt x="484" y="181"/>
                    <a:pt x="499" y="186"/>
                    <a:pt x="516" y="186"/>
                  </a:cubicBezTo>
                  <a:cubicBezTo>
                    <a:pt x="521" y="193"/>
                    <a:pt x="529" y="187"/>
                    <a:pt x="536" y="190"/>
                  </a:cubicBezTo>
                  <a:cubicBezTo>
                    <a:pt x="536" y="191"/>
                    <a:pt x="537" y="192"/>
                    <a:pt x="538" y="192"/>
                  </a:cubicBezTo>
                  <a:cubicBezTo>
                    <a:pt x="553" y="193"/>
                    <a:pt x="568" y="199"/>
                    <a:pt x="584" y="198"/>
                  </a:cubicBezTo>
                  <a:cubicBezTo>
                    <a:pt x="590" y="204"/>
                    <a:pt x="597" y="200"/>
                    <a:pt x="604" y="201"/>
                  </a:cubicBezTo>
                  <a:cubicBezTo>
                    <a:pt x="621" y="206"/>
                    <a:pt x="638" y="210"/>
                    <a:pt x="656" y="209"/>
                  </a:cubicBezTo>
                  <a:cubicBezTo>
                    <a:pt x="662" y="213"/>
                    <a:pt x="669" y="214"/>
                    <a:pt x="676" y="212"/>
                  </a:cubicBezTo>
                  <a:cubicBezTo>
                    <a:pt x="693" y="214"/>
                    <a:pt x="710" y="219"/>
                    <a:pt x="728" y="217"/>
                  </a:cubicBezTo>
                  <a:cubicBezTo>
                    <a:pt x="728" y="220"/>
                    <a:pt x="730" y="221"/>
                    <a:pt x="733" y="221"/>
                  </a:cubicBezTo>
                  <a:cubicBezTo>
                    <a:pt x="738" y="220"/>
                    <a:pt x="743" y="220"/>
                    <a:pt x="748" y="220"/>
                  </a:cubicBezTo>
                  <a:cubicBezTo>
                    <a:pt x="766" y="219"/>
                    <a:pt x="782" y="226"/>
                    <a:pt x="800" y="224"/>
                  </a:cubicBezTo>
                  <a:cubicBezTo>
                    <a:pt x="807" y="225"/>
                    <a:pt x="813" y="225"/>
                    <a:pt x="820" y="225"/>
                  </a:cubicBezTo>
                  <a:cubicBezTo>
                    <a:pt x="827" y="224"/>
                    <a:pt x="832" y="230"/>
                    <a:pt x="839" y="229"/>
                  </a:cubicBezTo>
                  <a:cubicBezTo>
                    <a:pt x="851" y="228"/>
                    <a:pt x="864" y="229"/>
                    <a:pt x="876" y="229"/>
                  </a:cubicBezTo>
                  <a:cubicBezTo>
                    <a:pt x="883" y="229"/>
                    <a:pt x="889" y="229"/>
                    <a:pt x="896" y="229"/>
                  </a:cubicBezTo>
                  <a:cubicBezTo>
                    <a:pt x="902" y="228"/>
                    <a:pt x="906" y="233"/>
                    <a:pt x="913" y="233"/>
                  </a:cubicBezTo>
                  <a:cubicBezTo>
                    <a:pt x="926" y="232"/>
                    <a:pt x="939" y="232"/>
                    <a:pt x="952" y="232"/>
                  </a:cubicBezTo>
                  <a:cubicBezTo>
                    <a:pt x="959" y="233"/>
                    <a:pt x="965" y="233"/>
                    <a:pt x="972" y="232"/>
                  </a:cubicBezTo>
                  <a:cubicBezTo>
                    <a:pt x="992" y="232"/>
                    <a:pt x="1012" y="232"/>
                    <a:pt x="1032" y="232"/>
                  </a:cubicBezTo>
                  <a:cubicBezTo>
                    <a:pt x="1039" y="232"/>
                    <a:pt x="1045" y="232"/>
                    <a:pt x="1052" y="232"/>
                  </a:cubicBezTo>
                  <a:cubicBezTo>
                    <a:pt x="1073" y="232"/>
                    <a:pt x="1095" y="235"/>
                    <a:pt x="1116" y="229"/>
                  </a:cubicBezTo>
                  <a:cubicBezTo>
                    <a:pt x="1123" y="229"/>
                    <a:pt x="1129" y="229"/>
                    <a:pt x="1136" y="229"/>
                  </a:cubicBezTo>
                  <a:cubicBezTo>
                    <a:pt x="1157" y="230"/>
                    <a:pt x="1179" y="229"/>
                    <a:pt x="1200" y="225"/>
                  </a:cubicBezTo>
                  <a:cubicBezTo>
                    <a:pt x="1208" y="225"/>
                    <a:pt x="1216" y="226"/>
                    <a:pt x="1224" y="222"/>
                  </a:cubicBezTo>
                  <a:cubicBezTo>
                    <a:pt x="1245" y="221"/>
                    <a:pt x="1267" y="223"/>
                    <a:pt x="1288" y="217"/>
                  </a:cubicBezTo>
                  <a:cubicBezTo>
                    <a:pt x="1296" y="217"/>
                    <a:pt x="1304" y="218"/>
                    <a:pt x="1312" y="213"/>
                  </a:cubicBezTo>
                  <a:cubicBezTo>
                    <a:pt x="1332" y="215"/>
                    <a:pt x="1351" y="209"/>
                    <a:pt x="1371" y="209"/>
                  </a:cubicBezTo>
                  <a:cubicBezTo>
                    <a:pt x="1374" y="209"/>
                    <a:pt x="1377" y="206"/>
                    <a:pt x="1380" y="205"/>
                  </a:cubicBezTo>
                  <a:cubicBezTo>
                    <a:pt x="1388" y="205"/>
                    <a:pt x="1397" y="206"/>
                    <a:pt x="1404" y="201"/>
                  </a:cubicBezTo>
                  <a:cubicBezTo>
                    <a:pt x="1429" y="201"/>
                    <a:pt x="1452" y="195"/>
                    <a:pt x="1476" y="189"/>
                  </a:cubicBezTo>
                  <a:cubicBezTo>
                    <a:pt x="1484" y="189"/>
                    <a:pt x="1493" y="190"/>
                    <a:pt x="1500" y="185"/>
                  </a:cubicBezTo>
                  <a:cubicBezTo>
                    <a:pt x="1518" y="185"/>
                    <a:pt x="1535" y="179"/>
                    <a:pt x="1552" y="175"/>
                  </a:cubicBezTo>
                  <a:cubicBezTo>
                    <a:pt x="1560" y="173"/>
                    <a:pt x="1569" y="175"/>
                    <a:pt x="1576" y="169"/>
                  </a:cubicBezTo>
                  <a:cubicBezTo>
                    <a:pt x="1586" y="170"/>
                    <a:pt x="1595" y="164"/>
                    <a:pt x="1604" y="16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25" name="Freeform 40"/>
          <p:cNvSpPr>
            <a:spLocks noEditPoints="1"/>
          </p:cNvSpPr>
          <p:nvPr/>
        </p:nvSpPr>
        <p:spPr bwMode="auto">
          <a:xfrm>
            <a:off x="9403741" y="1790504"/>
            <a:ext cx="364595" cy="436435"/>
          </a:xfrm>
          <a:custGeom>
            <a:avLst/>
            <a:gdLst>
              <a:gd name="T0" fmla="*/ 80 w 81"/>
              <a:gd name="T1" fmla="*/ 94 h 106"/>
              <a:gd name="T2" fmla="*/ 45 w 81"/>
              <a:gd name="T3" fmla="*/ 40 h 106"/>
              <a:gd name="T4" fmla="*/ 47 w 81"/>
              <a:gd name="T5" fmla="*/ 12 h 106"/>
              <a:gd name="T6" fmla="*/ 21 w 81"/>
              <a:gd name="T7" fmla="*/ 2 h 106"/>
              <a:gd name="T8" fmla="*/ 36 w 81"/>
              <a:gd name="T9" fmla="*/ 24 h 106"/>
              <a:gd name="T10" fmla="*/ 19 w 81"/>
              <a:gd name="T11" fmla="*/ 35 h 106"/>
              <a:gd name="T12" fmla="*/ 5 w 81"/>
              <a:gd name="T13" fmla="*/ 13 h 106"/>
              <a:gd name="T14" fmla="*/ 5 w 81"/>
              <a:gd name="T15" fmla="*/ 39 h 106"/>
              <a:gd name="T16" fmla="*/ 32 w 81"/>
              <a:gd name="T17" fmla="*/ 49 h 106"/>
              <a:gd name="T18" fmla="*/ 66 w 81"/>
              <a:gd name="T19" fmla="*/ 103 h 106"/>
              <a:gd name="T20" fmla="*/ 73 w 81"/>
              <a:gd name="T21" fmla="*/ 104 h 106"/>
              <a:gd name="T22" fmla="*/ 79 w 81"/>
              <a:gd name="T23" fmla="*/ 101 h 106"/>
              <a:gd name="T24" fmla="*/ 80 w 81"/>
              <a:gd name="T25" fmla="*/ 94 h 106"/>
              <a:gd name="T26" fmla="*/ 73 w 81"/>
              <a:gd name="T27" fmla="*/ 99 h 106"/>
              <a:gd name="T28" fmla="*/ 68 w 81"/>
              <a:gd name="T29" fmla="*/ 98 h 106"/>
              <a:gd name="T30" fmla="*/ 70 w 81"/>
              <a:gd name="T31" fmla="*/ 93 h 106"/>
              <a:gd name="T32" fmla="*/ 75 w 81"/>
              <a:gd name="T33" fmla="*/ 94 h 106"/>
              <a:gd name="T34" fmla="*/ 73 w 81"/>
              <a:gd name="T35"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106">
                <a:moveTo>
                  <a:pt x="80" y="94"/>
                </a:moveTo>
                <a:cubicBezTo>
                  <a:pt x="45" y="40"/>
                  <a:pt x="45" y="40"/>
                  <a:pt x="45" y="40"/>
                </a:cubicBezTo>
                <a:cubicBezTo>
                  <a:pt x="51" y="32"/>
                  <a:pt x="52" y="21"/>
                  <a:pt x="47" y="12"/>
                </a:cubicBezTo>
                <a:cubicBezTo>
                  <a:pt x="41" y="3"/>
                  <a:pt x="31" y="0"/>
                  <a:pt x="21" y="2"/>
                </a:cubicBezTo>
                <a:cubicBezTo>
                  <a:pt x="36" y="24"/>
                  <a:pt x="36" y="24"/>
                  <a:pt x="36" y="24"/>
                </a:cubicBezTo>
                <a:cubicBezTo>
                  <a:pt x="19" y="35"/>
                  <a:pt x="19" y="35"/>
                  <a:pt x="19" y="35"/>
                </a:cubicBezTo>
                <a:cubicBezTo>
                  <a:pt x="5" y="13"/>
                  <a:pt x="5" y="13"/>
                  <a:pt x="5" y="13"/>
                </a:cubicBezTo>
                <a:cubicBezTo>
                  <a:pt x="0" y="21"/>
                  <a:pt x="0" y="31"/>
                  <a:pt x="5" y="39"/>
                </a:cubicBezTo>
                <a:cubicBezTo>
                  <a:pt x="10" y="48"/>
                  <a:pt x="21" y="52"/>
                  <a:pt x="32" y="49"/>
                </a:cubicBezTo>
                <a:cubicBezTo>
                  <a:pt x="66" y="103"/>
                  <a:pt x="66" y="103"/>
                  <a:pt x="66" y="103"/>
                </a:cubicBezTo>
                <a:cubicBezTo>
                  <a:pt x="68" y="105"/>
                  <a:pt x="71" y="106"/>
                  <a:pt x="73" y="104"/>
                </a:cubicBezTo>
                <a:cubicBezTo>
                  <a:pt x="79" y="101"/>
                  <a:pt x="79" y="101"/>
                  <a:pt x="79" y="101"/>
                </a:cubicBezTo>
                <a:cubicBezTo>
                  <a:pt x="81" y="99"/>
                  <a:pt x="81" y="96"/>
                  <a:pt x="80" y="94"/>
                </a:cubicBezTo>
                <a:close/>
                <a:moveTo>
                  <a:pt x="73" y="99"/>
                </a:moveTo>
                <a:cubicBezTo>
                  <a:pt x="72" y="100"/>
                  <a:pt x="69" y="99"/>
                  <a:pt x="68" y="98"/>
                </a:cubicBezTo>
                <a:cubicBezTo>
                  <a:pt x="67" y="96"/>
                  <a:pt x="68" y="94"/>
                  <a:pt x="70" y="93"/>
                </a:cubicBezTo>
                <a:cubicBezTo>
                  <a:pt x="71" y="92"/>
                  <a:pt x="73" y="92"/>
                  <a:pt x="75" y="94"/>
                </a:cubicBezTo>
                <a:cubicBezTo>
                  <a:pt x="76" y="95"/>
                  <a:pt x="75" y="97"/>
                  <a:pt x="73" y="99"/>
                </a:cubicBez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Freeform 130"/>
          <p:cNvSpPr>
            <a:spLocks noChangeAspect="1" noEditPoints="1"/>
          </p:cNvSpPr>
          <p:nvPr/>
        </p:nvSpPr>
        <p:spPr bwMode="auto">
          <a:xfrm>
            <a:off x="2228665" y="1830577"/>
            <a:ext cx="376512" cy="376512"/>
          </a:xfrm>
          <a:custGeom>
            <a:avLst/>
            <a:gdLst>
              <a:gd name="T0" fmla="*/ 2048 w 2048"/>
              <a:gd name="T1" fmla="*/ 1776 h 2048"/>
              <a:gd name="T2" fmla="*/ 2034 w 2048"/>
              <a:gd name="T3" fmla="*/ 1822 h 2048"/>
              <a:gd name="T4" fmla="*/ 1960 w 2048"/>
              <a:gd name="T5" fmla="*/ 1948 h 2048"/>
              <a:gd name="T6" fmla="*/ 1910 w 2048"/>
              <a:gd name="T7" fmla="*/ 1991 h 2048"/>
              <a:gd name="T8" fmla="*/ 1768 w 2048"/>
              <a:gd name="T9" fmla="*/ 2048 h 2048"/>
              <a:gd name="T10" fmla="*/ 262 w 2048"/>
              <a:gd name="T11" fmla="*/ 2043 h 2048"/>
              <a:gd name="T12" fmla="*/ 116 w 2048"/>
              <a:gd name="T13" fmla="*/ 1976 h 2048"/>
              <a:gd name="T14" fmla="*/ 72 w 2048"/>
              <a:gd name="T15" fmla="*/ 1932 h 2048"/>
              <a:gd name="T16" fmla="*/ 62 w 2048"/>
              <a:gd name="T17" fmla="*/ 1917 h 2048"/>
              <a:gd name="T18" fmla="*/ 0 w 2048"/>
              <a:gd name="T19" fmla="*/ 1776 h 2048"/>
              <a:gd name="T20" fmla="*/ 7 w 2048"/>
              <a:gd name="T21" fmla="*/ 253 h 2048"/>
              <a:gd name="T22" fmla="*/ 272 w 2048"/>
              <a:gd name="T23" fmla="*/ 0 h 2048"/>
              <a:gd name="T24" fmla="*/ 1772 w 2048"/>
              <a:gd name="T25" fmla="*/ 4 h 2048"/>
              <a:gd name="T26" fmla="*/ 1923 w 2048"/>
              <a:gd name="T27" fmla="*/ 65 h 2048"/>
              <a:gd name="T28" fmla="*/ 1965 w 2048"/>
              <a:gd name="T29" fmla="*/ 104 h 2048"/>
              <a:gd name="T30" fmla="*/ 1979 w 2048"/>
              <a:gd name="T31" fmla="*/ 121 h 2048"/>
              <a:gd name="T32" fmla="*/ 2048 w 2048"/>
              <a:gd name="T33" fmla="*/ 276 h 2048"/>
              <a:gd name="T34" fmla="*/ 350 w 2048"/>
              <a:gd name="T35" fmla="*/ 1177 h 2048"/>
              <a:gd name="T36" fmla="*/ 388 w 2048"/>
              <a:gd name="T37" fmla="*/ 1227 h 2048"/>
              <a:gd name="T38" fmla="*/ 432 w 2048"/>
              <a:gd name="T39" fmla="*/ 1260 h 2048"/>
              <a:gd name="T40" fmla="*/ 480 w 2048"/>
              <a:gd name="T41" fmla="*/ 1296 h 2048"/>
              <a:gd name="T42" fmla="*/ 523 w 2048"/>
              <a:gd name="T43" fmla="*/ 1329 h 2048"/>
              <a:gd name="T44" fmla="*/ 564 w 2048"/>
              <a:gd name="T45" fmla="*/ 1360 h 2048"/>
              <a:gd name="T46" fmla="*/ 616 w 2048"/>
              <a:gd name="T47" fmla="*/ 1400 h 2048"/>
              <a:gd name="T48" fmla="*/ 660 w 2048"/>
              <a:gd name="T49" fmla="*/ 1433 h 2048"/>
              <a:gd name="T50" fmla="*/ 702 w 2048"/>
              <a:gd name="T51" fmla="*/ 1465 h 2048"/>
              <a:gd name="T52" fmla="*/ 752 w 2048"/>
              <a:gd name="T53" fmla="*/ 1503 h 2048"/>
              <a:gd name="T54" fmla="*/ 796 w 2048"/>
              <a:gd name="T55" fmla="*/ 1536 h 2048"/>
              <a:gd name="T56" fmla="*/ 844 w 2048"/>
              <a:gd name="T57" fmla="*/ 1572 h 2048"/>
              <a:gd name="T58" fmla="*/ 886 w 2048"/>
              <a:gd name="T59" fmla="*/ 1604 h 2048"/>
              <a:gd name="T60" fmla="*/ 1261 w 2048"/>
              <a:gd name="T61" fmla="*/ 1235 h 2048"/>
              <a:gd name="T62" fmla="*/ 1721 w 2048"/>
              <a:gd name="T63" fmla="*/ 779 h 2048"/>
              <a:gd name="T64" fmla="*/ 1755 w 2048"/>
              <a:gd name="T65" fmla="*/ 660 h 2048"/>
              <a:gd name="T66" fmla="*/ 1727 w 2048"/>
              <a:gd name="T67" fmla="*/ 608 h 2048"/>
              <a:gd name="T68" fmla="*/ 1685 w 2048"/>
              <a:gd name="T69" fmla="*/ 568 h 2048"/>
              <a:gd name="T70" fmla="*/ 1644 w 2048"/>
              <a:gd name="T71" fmla="*/ 528 h 2048"/>
              <a:gd name="T72" fmla="*/ 1605 w 2048"/>
              <a:gd name="T73" fmla="*/ 492 h 2048"/>
              <a:gd name="T74" fmla="*/ 1562 w 2048"/>
              <a:gd name="T75" fmla="*/ 455 h 2048"/>
              <a:gd name="T76" fmla="*/ 1480 w 2048"/>
              <a:gd name="T77" fmla="*/ 444 h 2048"/>
              <a:gd name="T78" fmla="*/ 1422 w 2048"/>
              <a:gd name="T79" fmla="*/ 478 h 2048"/>
              <a:gd name="T80" fmla="*/ 1347 w 2048"/>
              <a:gd name="T81" fmla="*/ 576 h 2048"/>
              <a:gd name="T82" fmla="*/ 1162 w 2048"/>
              <a:gd name="T83" fmla="*/ 820 h 2048"/>
              <a:gd name="T84" fmla="*/ 1092 w 2048"/>
              <a:gd name="T85" fmla="*/ 911 h 2048"/>
              <a:gd name="T86" fmla="*/ 907 w 2048"/>
              <a:gd name="T87" fmla="*/ 1156 h 2048"/>
              <a:gd name="T88" fmla="*/ 860 w 2048"/>
              <a:gd name="T89" fmla="*/ 1208 h 2048"/>
              <a:gd name="T90" fmla="*/ 816 w 2048"/>
              <a:gd name="T91" fmla="*/ 1168 h 2048"/>
              <a:gd name="T92" fmla="*/ 776 w 2048"/>
              <a:gd name="T93" fmla="*/ 1132 h 2048"/>
              <a:gd name="T94" fmla="*/ 732 w 2048"/>
              <a:gd name="T95" fmla="*/ 1092 h 2048"/>
              <a:gd name="T96" fmla="*/ 692 w 2048"/>
              <a:gd name="T97" fmla="*/ 1055 h 2048"/>
              <a:gd name="T98" fmla="*/ 648 w 2048"/>
              <a:gd name="T99" fmla="*/ 1015 h 2048"/>
              <a:gd name="T100" fmla="*/ 608 w 2048"/>
              <a:gd name="T101" fmla="*/ 979 h 2048"/>
              <a:gd name="T102" fmla="*/ 560 w 2048"/>
              <a:gd name="T103" fmla="*/ 944 h 2048"/>
              <a:gd name="T104" fmla="*/ 509 w 2048"/>
              <a:gd name="T105" fmla="*/ 934 h 2048"/>
              <a:gd name="T106" fmla="*/ 364 w 2048"/>
              <a:gd name="T107" fmla="*/ 1055 h 2048"/>
              <a:gd name="T108" fmla="*/ 345 w 2048"/>
              <a:gd name="T109" fmla="*/ 116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8" h="2048">
                <a:moveTo>
                  <a:pt x="2048" y="276"/>
                </a:moveTo>
                <a:cubicBezTo>
                  <a:pt x="2048" y="776"/>
                  <a:pt x="2048" y="1276"/>
                  <a:pt x="2048" y="1776"/>
                </a:cubicBezTo>
                <a:cubicBezTo>
                  <a:pt x="2044" y="1777"/>
                  <a:pt x="2044" y="1780"/>
                  <a:pt x="2043" y="1783"/>
                </a:cubicBezTo>
                <a:cubicBezTo>
                  <a:pt x="2040" y="1796"/>
                  <a:pt x="2037" y="1809"/>
                  <a:pt x="2034" y="1822"/>
                </a:cubicBezTo>
                <a:cubicBezTo>
                  <a:pt x="2025" y="1854"/>
                  <a:pt x="2008" y="1883"/>
                  <a:pt x="1991" y="1912"/>
                </a:cubicBezTo>
                <a:cubicBezTo>
                  <a:pt x="1981" y="1924"/>
                  <a:pt x="1971" y="1936"/>
                  <a:pt x="1960" y="1948"/>
                </a:cubicBezTo>
                <a:cubicBezTo>
                  <a:pt x="1946" y="1964"/>
                  <a:pt x="1929" y="1977"/>
                  <a:pt x="1912" y="1991"/>
                </a:cubicBezTo>
                <a:cubicBezTo>
                  <a:pt x="1911" y="1991"/>
                  <a:pt x="1911" y="1991"/>
                  <a:pt x="1910" y="1991"/>
                </a:cubicBezTo>
                <a:cubicBezTo>
                  <a:pt x="1867" y="2020"/>
                  <a:pt x="1821" y="2039"/>
                  <a:pt x="1770" y="2045"/>
                </a:cubicBezTo>
                <a:cubicBezTo>
                  <a:pt x="1769" y="2045"/>
                  <a:pt x="1769" y="2047"/>
                  <a:pt x="1768" y="2048"/>
                </a:cubicBezTo>
                <a:cubicBezTo>
                  <a:pt x="1269" y="2048"/>
                  <a:pt x="771" y="2048"/>
                  <a:pt x="272" y="2048"/>
                </a:cubicBezTo>
                <a:cubicBezTo>
                  <a:pt x="271" y="2042"/>
                  <a:pt x="266" y="2044"/>
                  <a:pt x="262" y="2043"/>
                </a:cubicBezTo>
                <a:cubicBezTo>
                  <a:pt x="239" y="2038"/>
                  <a:pt x="216" y="2032"/>
                  <a:pt x="194" y="2022"/>
                </a:cubicBezTo>
                <a:cubicBezTo>
                  <a:pt x="166" y="2011"/>
                  <a:pt x="141" y="1993"/>
                  <a:pt x="116" y="1976"/>
                </a:cubicBezTo>
                <a:cubicBezTo>
                  <a:pt x="113" y="1971"/>
                  <a:pt x="109" y="1967"/>
                  <a:pt x="104" y="1965"/>
                </a:cubicBezTo>
                <a:cubicBezTo>
                  <a:pt x="93" y="1954"/>
                  <a:pt x="83" y="1943"/>
                  <a:pt x="72" y="1932"/>
                </a:cubicBezTo>
                <a:cubicBezTo>
                  <a:pt x="71" y="1928"/>
                  <a:pt x="68" y="1925"/>
                  <a:pt x="65" y="1923"/>
                </a:cubicBezTo>
                <a:cubicBezTo>
                  <a:pt x="64" y="1921"/>
                  <a:pt x="63" y="1919"/>
                  <a:pt x="62" y="1917"/>
                </a:cubicBezTo>
                <a:cubicBezTo>
                  <a:pt x="34" y="1879"/>
                  <a:pt x="16" y="1837"/>
                  <a:pt x="6" y="1791"/>
                </a:cubicBezTo>
                <a:cubicBezTo>
                  <a:pt x="5" y="1786"/>
                  <a:pt x="8" y="1779"/>
                  <a:pt x="0" y="1776"/>
                </a:cubicBezTo>
                <a:cubicBezTo>
                  <a:pt x="0" y="1275"/>
                  <a:pt x="0" y="773"/>
                  <a:pt x="0" y="272"/>
                </a:cubicBezTo>
                <a:cubicBezTo>
                  <a:pt x="7" y="267"/>
                  <a:pt x="6" y="259"/>
                  <a:pt x="7" y="253"/>
                </a:cubicBezTo>
                <a:cubicBezTo>
                  <a:pt x="40" y="122"/>
                  <a:pt x="122" y="40"/>
                  <a:pt x="253" y="7"/>
                </a:cubicBezTo>
                <a:cubicBezTo>
                  <a:pt x="259" y="6"/>
                  <a:pt x="267" y="7"/>
                  <a:pt x="272" y="0"/>
                </a:cubicBezTo>
                <a:cubicBezTo>
                  <a:pt x="771" y="0"/>
                  <a:pt x="1269" y="0"/>
                  <a:pt x="1768" y="0"/>
                </a:cubicBezTo>
                <a:cubicBezTo>
                  <a:pt x="1768" y="2"/>
                  <a:pt x="1770" y="4"/>
                  <a:pt x="1772" y="4"/>
                </a:cubicBezTo>
                <a:cubicBezTo>
                  <a:pt x="1800" y="6"/>
                  <a:pt x="1826" y="15"/>
                  <a:pt x="1852" y="25"/>
                </a:cubicBezTo>
                <a:cubicBezTo>
                  <a:pt x="1877" y="35"/>
                  <a:pt x="1900" y="50"/>
                  <a:pt x="1923" y="65"/>
                </a:cubicBezTo>
                <a:cubicBezTo>
                  <a:pt x="1925" y="68"/>
                  <a:pt x="1928" y="71"/>
                  <a:pt x="1932" y="72"/>
                </a:cubicBezTo>
                <a:cubicBezTo>
                  <a:pt x="1943" y="83"/>
                  <a:pt x="1954" y="93"/>
                  <a:pt x="1965" y="104"/>
                </a:cubicBezTo>
                <a:cubicBezTo>
                  <a:pt x="1967" y="109"/>
                  <a:pt x="1971" y="113"/>
                  <a:pt x="1976" y="116"/>
                </a:cubicBezTo>
                <a:cubicBezTo>
                  <a:pt x="1977" y="118"/>
                  <a:pt x="1978" y="120"/>
                  <a:pt x="1979" y="121"/>
                </a:cubicBezTo>
                <a:cubicBezTo>
                  <a:pt x="2014" y="166"/>
                  <a:pt x="2036" y="216"/>
                  <a:pt x="2044" y="272"/>
                </a:cubicBezTo>
                <a:cubicBezTo>
                  <a:pt x="2044" y="274"/>
                  <a:pt x="2046" y="276"/>
                  <a:pt x="2048" y="276"/>
                </a:cubicBezTo>
                <a:close/>
                <a:moveTo>
                  <a:pt x="345" y="1160"/>
                </a:moveTo>
                <a:cubicBezTo>
                  <a:pt x="344" y="1166"/>
                  <a:pt x="347" y="1171"/>
                  <a:pt x="350" y="1177"/>
                </a:cubicBezTo>
                <a:cubicBezTo>
                  <a:pt x="354" y="1190"/>
                  <a:pt x="362" y="1202"/>
                  <a:pt x="372" y="1212"/>
                </a:cubicBezTo>
                <a:cubicBezTo>
                  <a:pt x="376" y="1219"/>
                  <a:pt x="381" y="1223"/>
                  <a:pt x="388" y="1227"/>
                </a:cubicBezTo>
                <a:cubicBezTo>
                  <a:pt x="399" y="1237"/>
                  <a:pt x="411" y="1246"/>
                  <a:pt x="424" y="1254"/>
                </a:cubicBezTo>
                <a:cubicBezTo>
                  <a:pt x="425" y="1257"/>
                  <a:pt x="428" y="1259"/>
                  <a:pt x="432" y="1260"/>
                </a:cubicBezTo>
                <a:cubicBezTo>
                  <a:pt x="442" y="1269"/>
                  <a:pt x="452" y="1278"/>
                  <a:pt x="464" y="1284"/>
                </a:cubicBezTo>
                <a:cubicBezTo>
                  <a:pt x="468" y="1290"/>
                  <a:pt x="474" y="1293"/>
                  <a:pt x="480" y="1296"/>
                </a:cubicBezTo>
                <a:cubicBezTo>
                  <a:pt x="488" y="1304"/>
                  <a:pt x="497" y="1311"/>
                  <a:pt x="507" y="1317"/>
                </a:cubicBezTo>
                <a:cubicBezTo>
                  <a:pt x="511" y="1322"/>
                  <a:pt x="517" y="1327"/>
                  <a:pt x="523" y="1329"/>
                </a:cubicBezTo>
                <a:cubicBezTo>
                  <a:pt x="533" y="1338"/>
                  <a:pt x="543" y="1346"/>
                  <a:pt x="554" y="1353"/>
                </a:cubicBezTo>
                <a:cubicBezTo>
                  <a:pt x="557" y="1356"/>
                  <a:pt x="560" y="1359"/>
                  <a:pt x="564" y="1360"/>
                </a:cubicBezTo>
                <a:cubicBezTo>
                  <a:pt x="575" y="1371"/>
                  <a:pt x="587" y="1380"/>
                  <a:pt x="600" y="1388"/>
                </a:cubicBezTo>
                <a:cubicBezTo>
                  <a:pt x="605" y="1393"/>
                  <a:pt x="610" y="1397"/>
                  <a:pt x="616" y="1400"/>
                </a:cubicBezTo>
                <a:cubicBezTo>
                  <a:pt x="624" y="1408"/>
                  <a:pt x="633" y="1415"/>
                  <a:pt x="643" y="1420"/>
                </a:cubicBezTo>
                <a:cubicBezTo>
                  <a:pt x="647" y="1426"/>
                  <a:pt x="653" y="1430"/>
                  <a:pt x="660" y="1433"/>
                </a:cubicBezTo>
                <a:cubicBezTo>
                  <a:pt x="669" y="1442"/>
                  <a:pt x="679" y="1450"/>
                  <a:pt x="691" y="1456"/>
                </a:cubicBezTo>
                <a:cubicBezTo>
                  <a:pt x="694" y="1461"/>
                  <a:pt x="697" y="1464"/>
                  <a:pt x="702" y="1465"/>
                </a:cubicBezTo>
                <a:cubicBezTo>
                  <a:pt x="713" y="1476"/>
                  <a:pt x="726" y="1485"/>
                  <a:pt x="740" y="1493"/>
                </a:cubicBezTo>
                <a:cubicBezTo>
                  <a:pt x="743" y="1498"/>
                  <a:pt x="747" y="1501"/>
                  <a:pt x="752" y="1503"/>
                </a:cubicBezTo>
                <a:cubicBezTo>
                  <a:pt x="761" y="1511"/>
                  <a:pt x="770" y="1518"/>
                  <a:pt x="780" y="1524"/>
                </a:cubicBezTo>
                <a:cubicBezTo>
                  <a:pt x="784" y="1530"/>
                  <a:pt x="790" y="1533"/>
                  <a:pt x="796" y="1536"/>
                </a:cubicBezTo>
                <a:cubicBezTo>
                  <a:pt x="805" y="1546"/>
                  <a:pt x="816" y="1553"/>
                  <a:pt x="828" y="1560"/>
                </a:cubicBezTo>
                <a:cubicBezTo>
                  <a:pt x="832" y="1566"/>
                  <a:pt x="838" y="1570"/>
                  <a:pt x="844" y="1572"/>
                </a:cubicBezTo>
                <a:cubicBezTo>
                  <a:pt x="852" y="1581"/>
                  <a:pt x="860" y="1587"/>
                  <a:pt x="870" y="1593"/>
                </a:cubicBezTo>
                <a:cubicBezTo>
                  <a:pt x="875" y="1598"/>
                  <a:pt x="879" y="1602"/>
                  <a:pt x="886" y="1604"/>
                </a:cubicBezTo>
                <a:cubicBezTo>
                  <a:pt x="908" y="1587"/>
                  <a:pt x="925" y="1566"/>
                  <a:pt x="945" y="1547"/>
                </a:cubicBezTo>
                <a:cubicBezTo>
                  <a:pt x="1050" y="1443"/>
                  <a:pt x="1156" y="1339"/>
                  <a:pt x="1261" y="1235"/>
                </a:cubicBezTo>
                <a:cubicBezTo>
                  <a:pt x="1366" y="1131"/>
                  <a:pt x="1472" y="1026"/>
                  <a:pt x="1577" y="921"/>
                </a:cubicBezTo>
                <a:cubicBezTo>
                  <a:pt x="1625" y="874"/>
                  <a:pt x="1673" y="827"/>
                  <a:pt x="1721" y="779"/>
                </a:cubicBezTo>
                <a:cubicBezTo>
                  <a:pt x="1738" y="763"/>
                  <a:pt x="1751" y="744"/>
                  <a:pt x="1755" y="720"/>
                </a:cubicBezTo>
                <a:cubicBezTo>
                  <a:pt x="1761" y="700"/>
                  <a:pt x="1761" y="680"/>
                  <a:pt x="1755" y="660"/>
                </a:cubicBezTo>
                <a:cubicBezTo>
                  <a:pt x="1755" y="654"/>
                  <a:pt x="1753" y="648"/>
                  <a:pt x="1749" y="644"/>
                </a:cubicBezTo>
                <a:cubicBezTo>
                  <a:pt x="1745" y="630"/>
                  <a:pt x="1738" y="618"/>
                  <a:pt x="1727" y="608"/>
                </a:cubicBezTo>
                <a:cubicBezTo>
                  <a:pt x="1724" y="602"/>
                  <a:pt x="1718" y="597"/>
                  <a:pt x="1712" y="593"/>
                </a:cubicBezTo>
                <a:cubicBezTo>
                  <a:pt x="1704" y="583"/>
                  <a:pt x="1695" y="575"/>
                  <a:pt x="1685" y="568"/>
                </a:cubicBezTo>
                <a:cubicBezTo>
                  <a:pt x="1682" y="563"/>
                  <a:pt x="1678" y="558"/>
                  <a:pt x="1672" y="555"/>
                </a:cubicBezTo>
                <a:cubicBezTo>
                  <a:pt x="1664" y="545"/>
                  <a:pt x="1654" y="536"/>
                  <a:pt x="1644" y="528"/>
                </a:cubicBezTo>
                <a:cubicBezTo>
                  <a:pt x="1641" y="523"/>
                  <a:pt x="1637" y="519"/>
                  <a:pt x="1632" y="517"/>
                </a:cubicBezTo>
                <a:cubicBezTo>
                  <a:pt x="1624" y="507"/>
                  <a:pt x="1615" y="499"/>
                  <a:pt x="1605" y="492"/>
                </a:cubicBezTo>
                <a:cubicBezTo>
                  <a:pt x="1600" y="485"/>
                  <a:pt x="1595" y="480"/>
                  <a:pt x="1588" y="476"/>
                </a:cubicBezTo>
                <a:cubicBezTo>
                  <a:pt x="1581" y="466"/>
                  <a:pt x="1573" y="459"/>
                  <a:pt x="1562" y="455"/>
                </a:cubicBezTo>
                <a:cubicBezTo>
                  <a:pt x="1556" y="449"/>
                  <a:pt x="1548" y="447"/>
                  <a:pt x="1540" y="445"/>
                </a:cubicBezTo>
                <a:cubicBezTo>
                  <a:pt x="1520" y="438"/>
                  <a:pt x="1500" y="437"/>
                  <a:pt x="1480" y="444"/>
                </a:cubicBezTo>
                <a:cubicBezTo>
                  <a:pt x="1477" y="444"/>
                  <a:pt x="1473" y="444"/>
                  <a:pt x="1470" y="445"/>
                </a:cubicBezTo>
                <a:cubicBezTo>
                  <a:pt x="1451" y="452"/>
                  <a:pt x="1434" y="463"/>
                  <a:pt x="1422" y="478"/>
                </a:cubicBezTo>
                <a:cubicBezTo>
                  <a:pt x="1398" y="509"/>
                  <a:pt x="1373" y="539"/>
                  <a:pt x="1352" y="572"/>
                </a:cubicBezTo>
                <a:cubicBezTo>
                  <a:pt x="1350" y="573"/>
                  <a:pt x="1349" y="574"/>
                  <a:pt x="1347" y="576"/>
                </a:cubicBezTo>
                <a:cubicBezTo>
                  <a:pt x="1308" y="627"/>
                  <a:pt x="1268" y="679"/>
                  <a:pt x="1229" y="731"/>
                </a:cubicBezTo>
                <a:cubicBezTo>
                  <a:pt x="1207" y="761"/>
                  <a:pt x="1183" y="789"/>
                  <a:pt x="1162" y="820"/>
                </a:cubicBezTo>
                <a:cubicBezTo>
                  <a:pt x="1140" y="847"/>
                  <a:pt x="1118" y="874"/>
                  <a:pt x="1099" y="904"/>
                </a:cubicBezTo>
                <a:cubicBezTo>
                  <a:pt x="1097" y="906"/>
                  <a:pt x="1094" y="908"/>
                  <a:pt x="1092" y="911"/>
                </a:cubicBezTo>
                <a:cubicBezTo>
                  <a:pt x="1053" y="963"/>
                  <a:pt x="1013" y="1015"/>
                  <a:pt x="973" y="1067"/>
                </a:cubicBezTo>
                <a:cubicBezTo>
                  <a:pt x="951" y="1097"/>
                  <a:pt x="929" y="1126"/>
                  <a:pt x="907" y="1156"/>
                </a:cubicBezTo>
                <a:cubicBezTo>
                  <a:pt x="893" y="1170"/>
                  <a:pt x="884" y="1186"/>
                  <a:pt x="872" y="1200"/>
                </a:cubicBezTo>
                <a:cubicBezTo>
                  <a:pt x="869" y="1204"/>
                  <a:pt x="867" y="1210"/>
                  <a:pt x="860" y="1208"/>
                </a:cubicBezTo>
                <a:cubicBezTo>
                  <a:pt x="852" y="1198"/>
                  <a:pt x="843" y="1191"/>
                  <a:pt x="833" y="1184"/>
                </a:cubicBezTo>
                <a:cubicBezTo>
                  <a:pt x="828" y="1177"/>
                  <a:pt x="823" y="1172"/>
                  <a:pt x="816" y="1168"/>
                </a:cubicBezTo>
                <a:cubicBezTo>
                  <a:pt x="808" y="1158"/>
                  <a:pt x="799" y="1151"/>
                  <a:pt x="789" y="1144"/>
                </a:cubicBezTo>
                <a:cubicBezTo>
                  <a:pt x="786" y="1139"/>
                  <a:pt x="781" y="1135"/>
                  <a:pt x="776" y="1132"/>
                </a:cubicBezTo>
                <a:cubicBezTo>
                  <a:pt x="769" y="1122"/>
                  <a:pt x="759" y="1114"/>
                  <a:pt x="749" y="1107"/>
                </a:cubicBezTo>
                <a:cubicBezTo>
                  <a:pt x="745" y="1101"/>
                  <a:pt x="739" y="1096"/>
                  <a:pt x="732" y="1092"/>
                </a:cubicBezTo>
                <a:cubicBezTo>
                  <a:pt x="724" y="1082"/>
                  <a:pt x="716" y="1074"/>
                  <a:pt x="705" y="1067"/>
                </a:cubicBezTo>
                <a:cubicBezTo>
                  <a:pt x="702" y="1062"/>
                  <a:pt x="698" y="1058"/>
                  <a:pt x="692" y="1055"/>
                </a:cubicBezTo>
                <a:cubicBezTo>
                  <a:pt x="683" y="1045"/>
                  <a:pt x="672" y="1035"/>
                  <a:pt x="660" y="1027"/>
                </a:cubicBezTo>
                <a:cubicBezTo>
                  <a:pt x="657" y="1022"/>
                  <a:pt x="653" y="1018"/>
                  <a:pt x="648" y="1015"/>
                </a:cubicBezTo>
                <a:cubicBezTo>
                  <a:pt x="641" y="1006"/>
                  <a:pt x="632" y="998"/>
                  <a:pt x="622" y="991"/>
                </a:cubicBezTo>
                <a:cubicBezTo>
                  <a:pt x="619" y="986"/>
                  <a:pt x="614" y="982"/>
                  <a:pt x="608" y="979"/>
                </a:cubicBezTo>
                <a:cubicBezTo>
                  <a:pt x="601" y="970"/>
                  <a:pt x="592" y="961"/>
                  <a:pt x="581" y="956"/>
                </a:cubicBezTo>
                <a:cubicBezTo>
                  <a:pt x="575" y="950"/>
                  <a:pt x="568" y="946"/>
                  <a:pt x="560" y="944"/>
                </a:cubicBezTo>
                <a:cubicBezTo>
                  <a:pt x="545" y="936"/>
                  <a:pt x="529" y="934"/>
                  <a:pt x="512" y="936"/>
                </a:cubicBezTo>
                <a:cubicBezTo>
                  <a:pt x="511" y="935"/>
                  <a:pt x="510" y="934"/>
                  <a:pt x="509" y="934"/>
                </a:cubicBezTo>
                <a:cubicBezTo>
                  <a:pt x="474" y="938"/>
                  <a:pt x="445" y="952"/>
                  <a:pt x="422" y="980"/>
                </a:cubicBezTo>
                <a:cubicBezTo>
                  <a:pt x="403" y="1005"/>
                  <a:pt x="383" y="1030"/>
                  <a:pt x="364" y="1055"/>
                </a:cubicBezTo>
                <a:cubicBezTo>
                  <a:pt x="354" y="1069"/>
                  <a:pt x="346" y="1083"/>
                  <a:pt x="344" y="1100"/>
                </a:cubicBezTo>
                <a:cubicBezTo>
                  <a:pt x="337" y="1120"/>
                  <a:pt x="338" y="1140"/>
                  <a:pt x="345" y="1160"/>
                </a:cubicBez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2D2D4D5-D1E8-4AEC-B398-07B7A8F43E83}" type="slidenum">
              <a:rPr kumimoji="0" lang="uk-UA" sz="1100" b="0" i="0" u="none" strike="noStrike" kern="1200" cap="none" spc="0" normalizeH="0" baseline="0" noProof="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uk-UA"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Tree>
    <p:custDataLst>
      <p:tags r:id="rId2"/>
    </p:custDataLst>
    <p:extLst>
      <p:ext uri="{BB962C8B-B14F-4D97-AF65-F5344CB8AC3E}">
        <p14:creationId xmlns:p14="http://schemas.microsoft.com/office/powerpoint/2010/main" val="3758847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83" name="think-cell Slide" r:id="rId6" imgW="360" imgH="360" progId="TCLayout.ActiveDocument.1">
                  <p:embed/>
                </p:oleObj>
              </mc:Choice>
              <mc:Fallback>
                <p:oleObj name="think-cell Slide" r:id="rId6" imgW="360" imgH="360" progId="TCLayout.ActiveDocument.1">
                  <p:embed/>
                  <p:pic>
                    <p:nvPicPr>
                      <p:cNvPr id="11" name="Object 10"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ctr" defTabSz="609585" rtl="0" eaLnBrk="1" fontAlgn="auto"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0" name="TextBox 49"/>
          <p:cNvSpPr txBox="1"/>
          <p:nvPr/>
        </p:nvSpPr>
        <p:spPr bwMode="gray">
          <a:xfrm>
            <a:off x="800809" y="6355818"/>
            <a:ext cx="10927080" cy="270843"/>
          </a:xfrm>
          <a:prstGeom prst="rect">
            <a:avLst/>
          </a:prstGeom>
          <a:noFill/>
        </p:spPr>
        <p:txBody>
          <a:bodyPr wrap="square" lIns="0" tIns="0" rIns="0" bIns="0" rtlCol="0" anchor="b">
            <a:spAutoFit/>
          </a:bodyPr>
          <a:lstStyle/>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Source: Company information. </a:t>
            </a:r>
          </a:p>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rPr>
              <a:t>Note: </a:t>
            </a:r>
            <a:r>
              <a:rPr kumimoji="0" lang="en-US" sz="800" b="0" i="1" u="none" strike="noStrike" kern="1200" cap="none" spc="0" normalizeH="0" baseline="30000" noProof="0" dirty="0" smtClean="0">
                <a:ln>
                  <a:noFill/>
                </a:ln>
                <a:solidFill>
                  <a:srgbClr val="FFFFFF">
                    <a:lumMod val="50000"/>
                  </a:srgbClr>
                </a:solidFill>
                <a:effectLst/>
                <a:uLnTx/>
                <a:uFillTx/>
                <a:latin typeface="Arial"/>
                <a:ea typeface="+mn-ea"/>
                <a:cs typeface="Arial" panose="020B0604020202020204" pitchFamily="34" charset="0"/>
              </a:rPr>
              <a:t>1 </a:t>
            </a:r>
            <a:r>
              <a:rPr kumimoji="0" lang="en-US" sz="800" b="0" i="1" u="none" strike="noStrike" kern="1200" cap="none" spc="0" normalizeH="0" baseline="0" noProof="0" dirty="0" smtClean="0">
                <a:ln>
                  <a:noFill/>
                </a:ln>
                <a:solidFill>
                  <a:srgbClr val="FFFFFF">
                    <a:lumMod val="50000"/>
                  </a:srgbClr>
                </a:solidFill>
                <a:effectLst/>
                <a:uLnTx/>
                <a:uFillTx/>
                <a:latin typeface="Arial"/>
                <a:ea typeface="+mn-ea"/>
                <a:cs typeface="Arial" panose="020B0604020202020204" pitchFamily="34" charset="0"/>
              </a:rPr>
              <a:t>Per previous public disclosures.</a:t>
            </a:r>
          </a:p>
        </p:txBody>
      </p:sp>
      <p:sp>
        <p:nvSpPr>
          <p:cNvPr id="6" name="Rectangle 5"/>
          <p:cNvSpPr/>
          <p:nvPr/>
        </p:nvSpPr>
        <p:spPr>
          <a:xfrm>
            <a:off x="6296435" y="1693819"/>
            <a:ext cx="4840125" cy="4511715"/>
          </a:xfrm>
          <a:prstGeom prst="rect">
            <a:avLst/>
          </a:prstGeom>
          <a:solidFill>
            <a:schemeClr val="bg1">
              <a:lumMod val="95000"/>
            </a:schemeClr>
          </a:solidFill>
          <a:ln w="190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p:cNvSpPr/>
          <p:nvPr/>
        </p:nvSpPr>
        <p:spPr>
          <a:xfrm>
            <a:off x="6922340" y="2197154"/>
            <a:ext cx="3589671" cy="33463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3A70"/>
                </a:solidFill>
                <a:effectLst/>
                <a:uLnTx/>
                <a:uFillTx/>
                <a:latin typeface="Arial"/>
                <a:ea typeface="+mn-ea"/>
                <a:cs typeface="+mn-cs"/>
              </a:rPr>
              <a:t>EXPERIENCED AND DISCIPLINED IN M&amp;A</a:t>
            </a:r>
            <a:endParaRPr kumimoji="0" lang="en-US" sz="1050" b="1" i="0" u="none" strike="noStrike" kern="1200" cap="none" spc="0" normalizeH="0" baseline="0" noProof="0" dirty="0">
              <a:ln>
                <a:noFill/>
              </a:ln>
              <a:solidFill>
                <a:srgbClr val="003A70"/>
              </a:solidFill>
              <a:effectLst/>
              <a:uLnTx/>
              <a:uFillTx/>
              <a:latin typeface="Arial"/>
              <a:ea typeface="+mn-ea"/>
              <a:cs typeface="+mn-cs"/>
            </a:endParaRPr>
          </a:p>
        </p:txBody>
      </p:sp>
      <p:sp>
        <p:nvSpPr>
          <p:cNvPr id="4" name="Title 3"/>
          <p:cNvSpPr>
            <a:spLocks noGrp="1"/>
          </p:cNvSpPr>
          <p:nvPr>
            <p:ph type="title"/>
          </p:nvPr>
        </p:nvSpPr>
        <p:spPr bwMode="gray"/>
        <p:txBody>
          <a:bodyPr>
            <a:noAutofit/>
          </a:bodyPr>
          <a:lstStyle/>
          <a:p>
            <a:r>
              <a:rPr lang="en-US" dirty="0" smtClean="0"/>
              <a:t>ACQUIRED GROWTH</a:t>
            </a:r>
            <a:endParaRPr lang="en-US" dirty="0"/>
          </a:p>
        </p:txBody>
      </p:sp>
      <p:sp>
        <p:nvSpPr>
          <p:cNvPr id="3" name="Text Placeholder 2"/>
          <p:cNvSpPr>
            <a:spLocks noGrp="1"/>
          </p:cNvSpPr>
          <p:nvPr>
            <p:ph type="body" sz="quarter" idx="11"/>
          </p:nvPr>
        </p:nvSpPr>
        <p:spPr/>
        <p:txBody>
          <a:bodyPr/>
          <a:lstStyle/>
          <a:p>
            <a:r>
              <a:rPr lang="en-US" dirty="0" err="1" smtClean="0"/>
              <a:t>Marel</a:t>
            </a:r>
            <a:r>
              <a:rPr lang="en-US" dirty="0" smtClean="0"/>
              <a:t> is targeting 5-7% average annual revenue growth through strategic acquisitions</a:t>
            </a:r>
            <a:endParaRPr lang="en-US" dirty="0"/>
          </a:p>
        </p:txBody>
      </p:sp>
      <p:sp>
        <p:nvSpPr>
          <p:cNvPr id="2" name="Rectangle 1"/>
          <p:cNvSpPr/>
          <p:nvPr/>
        </p:nvSpPr>
        <p:spPr>
          <a:xfrm>
            <a:off x="939110" y="3970221"/>
            <a:ext cx="1080120" cy="1872000"/>
          </a:xfrm>
          <a:prstGeom prst="rect">
            <a:avLst/>
          </a:prstGeom>
          <a:solidFill>
            <a:schemeClr val="bg1"/>
          </a:solidFill>
          <a:ln w="12700">
            <a:solidFill>
              <a:srgbClr val="0071BC"/>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39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3A70"/>
                </a:solidFill>
                <a:effectLst/>
                <a:uLnTx/>
                <a:uFillTx/>
                <a:latin typeface="Arial"/>
                <a:ea typeface="+mn-ea"/>
                <a:cs typeface="+mn-cs"/>
              </a:rPr>
              <a:t>Strengthens market position in secondary processing</a:t>
            </a:r>
            <a:endParaRPr kumimoji="0" lang="en-US" sz="1000" b="0" i="0" u="none" strike="noStrike" kern="1200" cap="none" spc="0" normalizeH="0" baseline="0" noProof="0" dirty="0">
              <a:ln>
                <a:noFill/>
              </a:ln>
              <a:solidFill>
                <a:srgbClr val="003A70"/>
              </a:solidFill>
              <a:effectLst/>
              <a:uLnTx/>
              <a:uFillTx/>
              <a:latin typeface="Arial"/>
              <a:ea typeface="+mn-ea"/>
              <a:cs typeface="+mn-cs"/>
            </a:endParaRPr>
          </a:p>
        </p:txBody>
      </p:sp>
      <p:sp>
        <p:nvSpPr>
          <p:cNvPr id="18" name="object 15"/>
          <p:cNvSpPr/>
          <p:nvPr/>
        </p:nvSpPr>
        <p:spPr bwMode="gray">
          <a:xfrm>
            <a:off x="6168007" y="5875478"/>
            <a:ext cx="5019919" cy="349106"/>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chemeClr val="accent3"/>
          </a:solidFill>
          <a:ln w="12700">
            <a:solidFill>
              <a:schemeClr val="bg1"/>
            </a:solidFill>
          </a:ln>
        </p:spPr>
        <p:txBody>
          <a:bodyPr vert="horz" wrap="square" lIns="21600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9" name="object 15"/>
          <p:cNvSpPr/>
          <p:nvPr/>
        </p:nvSpPr>
        <p:spPr bwMode="gray">
          <a:xfrm>
            <a:off x="911425" y="5875478"/>
            <a:ext cx="5385010" cy="349106"/>
          </a:xfrm>
          <a:prstGeom prst="rect">
            <a:avLst/>
          </a:prstGeom>
          <a:solidFill>
            <a:schemeClr val="accent1"/>
          </a:solidFill>
          <a:ln w="12700">
            <a:solidFill>
              <a:schemeClr val="bg1"/>
            </a:solidFill>
          </a:ln>
        </p:spPr>
        <p:txBody>
          <a:bodyPr vert="horz" wrap="square" lIns="180000" tIns="0" rIns="0" b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1" name="Rectangle 30"/>
          <p:cNvSpPr/>
          <p:nvPr/>
        </p:nvSpPr>
        <p:spPr>
          <a:xfrm>
            <a:off x="1065537" y="5906800"/>
            <a:ext cx="827267" cy="27699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mn-cs"/>
              </a:rPr>
              <a:t>2006</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1"/>
          <p:cNvSpPr/>
          <p:nvPr/>
        </p:nvSpPr>
        <p:spPr>
          <a:xfrm>
            <a:off x="2053123" y="5906800"/>
            <a:ext cx="827267" cy="27699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mn-cs"/>
              </a:rPr>
              <a:t>2008</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2"/>
          <p:cNvSpPr/>
          <p:nvPr/>
        </p:nvSpPr>
        <p:spPr>
          <a:xfrm>
            <a:off x="3155101" y="5906800"/>
            <a:ext cx="827267" cy="27699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mn-cs"/>
              </a:rPr>
              <a:t>2016</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33"/>
          <p:cNvSpPr/>
          <p:nvPr/>
        </p:nvSpPr>
        <p:spPr>
          <a:xfrm>
            <a:off x="4028295" y="5906800"/>
            <a:ext cx="827267" cy="27699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mn-cs"/>
              </a:rPr>
              <a:t>2017</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p:cNvSpPr/>
          <p:nvPr/>
        </p:nvSpPr>
        <p:spPr>
          <a:xfrm>
            <a:off x="5015880" y="5906800"/>
            <a:ext cx="827267" cy="27699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mn-cs"/>
              </a:rPr>
              <a:t>2018</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ectangle 40"/>
          <p:cNvSpPr/>
          <p:nvPr/>
        </p:nvSpPr>
        <p:spPr>
          <a:xfrm>
            <a:off x="1954943" y="3405882"/>
            <a:ext cx="1080120" cy="1872000"/>
          </a:xfrm>
          <a:prstGeom prst="rect">
            <a:avLst/>
          </a:prstGeom>
          <a:solidFill>
            <a:schemeClr val="bg1"/>
          </a:solidFill>
          <a:ln w="12700">
            <a:solidFill>
              <a:srgbClr val="0071BC"/>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39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3A70"/>
                </a:solidFill>
                <a:effectLst/>
                <a:uLnTx/>
                <a:uFillTx/>
                <a:latin typeface="Arial"/>
                <a:ea typeface="+mn-ea"/>
                <a:cs typeface="+mn-cs"/>
              </a:rPr>
              <a:t>Expands into primary and further processing in the poultry markets</a:t>
            </a:r>
            <a:endParaRPr kumimoji="0" lang="en-US" sz="1000" b="0" i="0" u="none" strike="noStrike" kern="1200" cap="none" spc="0" normalizeH="0" baseline="0" noProof="0" dirty="0">
              <a:ln>
                <a:noFill/>
              </a:ln>
              <a:solidFill>
                <a:srgbClr val="003A70"/>
              </a:solidFill>
              <a:effectLst/>
              <a:uLnTx/>
              <a:uFillTx/>
              <a:latin typeface="Arial"/>
              <a:ea typeface="+mn-ea"/>
              <a:cs typeface="+mn-cs"/>
            </a:endParaRPr>
          </a:p>
        </p:txBody>
      </p:sp>
      <p:sp>
        <p:nvSpPr>
          <p:cNvPr id="42" name="Rectangle 41"/>
          <p:cNvSpPr/>
          <p:nvPr/>
        </p:nvSpPr>
        <p:spPr>
          <a:xfrm>
            <a:off x="2927648" y="2841544"/>
            <a:ext cx="1080120" cy="1872000"/>
          </a:xfrm>
          <a:prstGeom prst="rect">
            <a:avLst/>
          </a:prstGeom>
          <a:solidFill>
            <a:schemeClr val="bg1"/>
          </a:solidFill>
          <a:ln w="12700">
            <a:solidFill>
              <a:srgbClr val="0071BC"/>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39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3A70"/>
                </a:solidFill>
                <a:effectLst/>
                <a:uLnTx/>
                <a:uFillTx/>
                <a:latin typeface="Arial"/>
                <a:ea typeface="+mn-ea"/>
                <a:cs typeface="+mn-cs"/>
              </a:rPr>
              <a:t>Entry into primary meat processing - became a full-line provider to the meat industry</a:t>
            </a:r>
            <a:endParaRPr kumimoji="0" lang="en-US" sz="1000" b="0" i="0" u="none" strike="noStrike" kern="1200" cap="none" spc="0" normalizeH="0" baseline="0" noProof="0" dirty="0">
              <a:ln>
                <a:noFill/>
              </a:ln>
              <a:solidFill>
                <a:srgbClr val="003A70"/>
              </a:solidFill>
              <a:effectLst/>
              <a:uLnTx/>
              <a:uFillTx/>
              <a:latin typeface="Arial"/>
              <a:ea typeface="+mn-ea"/>
              <a:cs typeface="+mn-cs"/>
            </a:endParaRPr>
          </a:p>
        </p:txBody>
      </p:sp>
      <p:sp>
        <p:nvSpPr>
          <p:cNvPr id="44" name="Rectangle 43"/>
          <p:cNvSpPr/>
          <p:nvPr/>
        </p:nvSpPr>
        <p:spPr>
          <a:xfrm>
            <a:off x="3863752" y="2277206"/>
            <a:ext cx="1080120" cy="1872000"/>
          </a:xfrm>
          <a:prstGeom prst="rect">
            <a:avLst/>
          </a:prstGeom>
          <a:solidFill>
            <a:schemeClr val="bg1"/>
          </a:solidFill>
          <a:ln w="12700">
            <a:solidFill>
              <a:srgbClr val="0071BC"/>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39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3A70"/>
                </a:solidFill>
                <a:effectLst/>
                <a:uLnTx/>
                <a:uFillTx/>
                <a:latin typeface="Arial"/>
                <a:ea typeface="+mn-ea"/>
                <a:cs typeface="+mn-cs"/>
              </a:rPr>
              <a:t>Expands geographic presence in Latin America</a:t>
            </a:r>
            <a:endParaRPr kumimoji="0" lang="en-US" sz="1000" b="0" i="0" u="none" strike="noStrike" kern="1200" cap="none" spc="0" normalizeH="0" baseline="0" noProof="0" dirty="0">
              <a:ln>
                <a:noFill/>
              </a:ln>
              <a:solidFill>
                <a:srgbClr val="003A70"/>
              </a:solidFill>
              <a:effectLst/>
              <a:uLnTx/>
              <a:uFillTx/>
              <a:latin typeface="Arial"/>
              <a:ea typeface="+mn-ea"/>
              <a:cs typeface="+mn-cs"/>
            </a:endParaRPr>
          </a:p>
        </p:txBody>
      </p:sp>
      <p:pic>
        <p:nvPicPr>
          <p:cNvPr id="4191239"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873" y="4085055"/>
            <a:ext cx="822595" cy="25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1238"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484" y="3404871"/>
            <a:ext cx="849788" cy="45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1237" name="Picture 5"/>
          <p:cNvPicPr>
            <a:picLocks noChangeAspect="1" noChangeArrowheads="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7827" y="2984538"/>
            <a:ext cx="685263" cy="15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1236" name="Picture 4"/>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2910" y="2332442"/>
            <a:ext cx="779417" cy="27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4799856" y="1712868"/>
            <a:ext cx="1080120" cy="1872000"/>
          </a:xfrm>
          <a:prstGeom prst="rect">
            <a:avLst/>
          </a:prstGeom>
          <a:solidFill>
            <a:schemeClr val="bg1"/>
          </a:solidFill>
          <a:ln w="12700">
            <a:solidFill>
              <a:srgbClr val="0071BC"/>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396000"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3A70"/>
                </a:solidFill>
                <a:effectLst/>
                <a:uLnTx/>
                <a:uFillTx/>
                <a:latin typeface="Arial"/>
                <a:ea typeface="+mn-ea"/>
                <a:cs typeface="+mn-cs"/>
              </a:rPr>
              <a:t>Bolt-on to strengthen secondary processing</a:t>
            </a:r>
            <a:endParaRPr kumimoji="0" lang="en-US" sz="1000" b="0" i="0" u="none" strike="noStrike" kern="1200" cap="none" spc="0" normalizeH="0" baseline="0" noProof="0" dirty="0">
              <a:ln>
                <a:noFill/>
              </a:ln>
              <a:solidFill>
                <a:srgbClr val="003A70"/>
              </a:solidFill>
              <a:effectLst/>
              <a:uLnTx/>
              <a:uFillTx/>
              <a:latin typeface="Arial"/>
              <a:ea typeface="+mn-ea"/>
              <a:cs typeface="+mn-cs"/>
            </a:endParaRPr>
          </a:p>
        </p:txBody>
      </p:sp>
      <p:pic>
        <p:nvPicPr>
          <p:cNvPr id="4191235" name="Picture 3"/>
          <p:cNvPicPr>
            <a:picLocks noChangeAspect="1" noChangeArrowheads="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2287" y="1787674"/>
            <a:ext cx="495257" cy="24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object 15"/>
          <p:cNvSpPr/>
          <p:nvPr/>
        </p:nvSpPr>
        <p:spPr bwMode="gray">
          <a:xfrm>
            <a:off x="2333623" y="103563"/>
            <a:ext cx="2000252" cy="269032"/>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chemeClr val="accent1"/>
          </a:solidFill>
          <a:ln w="38099">
            <a:solidFill>
              <a:schemeClr val="bg1"/>
            </a:solidFill>
          </a:ln>
        </p:spPr>
        <p:txBody>
          <a:bodyPr vert="horz" wrap="square" lIns="288000" tIns="0" rIns="0" b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a:ea typeface="+mn-ea"/>
                <a:cs typeface="+mn-cs"/>
              </a:rPr>
              <a:t>Acquired growth</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4" name="object 15"/>
          <p:cNvSpPr/>
          <p:nvPr/>
        </p:nvSpPr>
        <p:spPr bwMode="gray">
          <a:xfrm>
            <a:off x="780536" y="103563"/>
            <a:ext cx="1791214" cy="269032"/>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chemeClr val="bg2">
              <a:lumMod val="90000"/>
            </a:schemeClr>
          </a:solidFill>
          <a:ln w="38099">
            <a:solidFill>
              <a:schemeClr val="bg1"/>
            </a:solidFill>
          </a:ln>
        </p:spPr>
        <p:txBody>
          <a:bodyPr vert="horz" wrap="square" lIns="72000" tIns="0" rIns="0" bIns="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a:ea typeface="+mn-ea"/>
                <a:cs typeface="+mn-cs"/>
              </a:rPr>
              <a:t>Organic growth</a:t>
            </a: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p:cNvSpPr/>
          <p:nvPr/>
        </p:nvSpPr>
        <p:spPr>
          <a:xfrm rot="1694616">
            <a:off x="2864493" y="5719205"/>
            <a:ext cx="130663" cy="6521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rot="4380049">
            <a:off x="10779887" y="5901028"/>
            <a:ext cx="216024"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p:cNvSpPr/>
          <p:nvPr/>
        </p:nvSpPr>
        <p:spPr>
          <a:xfrm>
            <a:off x="6972300" y="2492896"/>
            <a:ext cx="1123950" cy="948804"/>
          </a:xfrm>
          <a:prstGeom prst="rect">
            <a:avLst/>
          </a:prstGeom>
          <a:solidFill>
            <a:srgbClr val="394E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Clear M&amp;A </a:t>
            </a:r>
            <a:r>
              <a:rPr kumimoji="0" lang="en-US" sz="1100" b="1" i="0" u="none" strike="noStrike" kern="1200" cap="none" spc="0" normalizeH="0" baseline="0" noProof="0" dirty="0" smtClean="0">
                <a:ln>
                  <a:noFill/>
                </a:ln>
                <a:solidFill>
                  <a:srgbClr val="FFFFFF"/>
                </a:solidFill>
                <a:effectLst/>
                <a:uLnTx/>
                <a:uFillTx/>
                <a:latin typeface="Arial"/>
                <a:ea typeface="+mn-ea"/>
                <a:cs typeface="+mn-cs"/>
              </a:rPr>
              <a:t>strategy </a:t>
            </a:r>
            <a:r>
              <a:rPr kumimoji="0" lang="en-US" sz="1100" b="1" i="0" u="none" strike="noStrike" kern="1200" cap="none" spc="0" normalizeH="0" baseline="0" noProof="0" dirty="0">
                <a:ln>
                  <a:noFill/>
                </a:ln>
                <a:solidFill>
                  <a:srgbClr val="FFFFFF"/>
                </a:solidFill>
                <a:effectLst/>
                <a:uLnTx/>
                <a:uFillTx/>
                <a:latin typeface="Arial"/>
                <a:ea typeface="+mn-ea"/>
                <a:cs typeface="+mn-cs"/>
              </a:rPr>
              <a:t>and </a:t>
            </a:r>
            <a:r>
              <a:rPr kumimoji="0" lang="en-US" sz="1100" b="1" i="0" u="none" strike="noStrike" kern="1200" cap="none" spc="0" normalizeH="0" baseline="0" noProof="0" dirty="0" smtClean="0">
                <a:ln>
                  <a:noFill/>
                </a:ln>
                <a:solidFill>
                  <a:srgbClr val="FFFFFF"/>
                </a:solidFill>
                <a:effectLst/>
                <a:uLnTx/>
                <a:uFillTx/>
                <a:latin typeface="Arial"/>
                <a:ea typeface="+mn-ea"/>
                <a:cs typeface="+mn-cs"/>
              </a:rPr>
              <a:t>approach</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ctangle 37"/>
          <p:cNvSpPr/>
          <p:nvPr/>
        </p:nvSpPr>
        <p:spPr>
          <a:xfrm>
            <a:off x="6972300" y="3510533"/>
            <a:ext cx="1123950" cy="948804"/>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“One </a:t>
            </a:r>
            <a:r>
              <a:rPr kumimoji="0" lang="en-US" sz="1100" b="1" i="0" u="none" strike="noStrike" kern="1200" cap="none" spc="0" normalizeH="0" baseline="0" noProof="0" dirty="0" err="1">
                <a:ln>
                  <a:noFill/>
                </a:ln>
                <a:solidFill>
                  <a:srgbClr val="FFFFFF"/>
                </a:solidFill>
                <a:effectLst/>
                <a:uLnTx/>
                <a:uFillTx/>
                <a:latin typeface="Arial"/>
                <a:ea typeface="+mn-ea"/>
                <a:cs typeface="+mn-cs"/>
              </a:rPr>
              <a:t>Marel</a:t>
            </a:r>
            <a:r>
              <a:rPr kumimoji="0" lang="en-US" sz="1100" b="1" i="0" u="none" strike="noStrike" kern="1200" cap="none" spc="0" normalizeH="0" baseline="0" noProof="0" dirty="0">
                <a:ln>
                  <a:noFill/>
                </a:ln>
                <a:solidFill>
                  <a:srgbClr val="FFFFFF"/>
                </a:solidFill>
                <a:effectLst/>
                <a:uLnTx/>
                <a:uFillTx/>
                <a:latin typeface="Arial"/>
                <a:ea typeface="+mn-ea"/>
                <a:cs typeface="+mn-cs"/>
              </a:rPr>
              <a: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Arial"/>
                <a:ea typeface="+mn-ea"/>
                <a:cs typeface="+mn-cs"/>
              </a:rPr>
              <a:t>approach</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p:cNvSpPr/>
          <p:nvPr/>
        </p:nvSpPr>
        <p:spPr>
          <a:xfrm>
            <a:off x="8150453" y="3510533"/>
            <a:ext cx="2302104" cy="948804"/>
          </a:xfrm>
          <a:prstGeom prst="rect">
            <a:avLst/>
          </a:prstGeom>
          <a:solidFill>
            <a:schemeClr val="bg1"/>
          </a:solidFill>
          <a:ln>
            <a:solidFill>
              <a:srgbClr val="0071B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4625" marR="0" lvl="0" indent="-174625" algn="l" defTabSz="609585" rtl="0" eaLnBrk="1" fontAlgn="auto" latinLnBrk="0" hangingPunct="1">
              <a:lnSpc>
                <a:spcPct val="100000"/>
              </a:lnSpc>
              <a:spcBef>
                <a:spcPct val="20000"/>
              </a:spcBef>
              <a:spcAft>
                <a:spcPts val="0"/>
              </a:spcAft>
              <a:buClr>
                <a:srgbClr val="0071BC"/>
              </a:buClr>
              <a:buSzPct val="100000"/>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Integrating companies under the </a:t>
            </a:r>
            <a:r>
              <a:rPr kumimoji="0" lang="en-US" sz="1100" b="0" i="0" u="none" strike="noStrike" kern="1200" cap="none" spc="0" normalizeH="0" baseline="0" noProof="0" dirty="0" err="1">
                <a:ln>
                  <a:noFill/>
                </a:ln>
                <a:solidFill>
                  <a:srgbClr val="000000"/>
                </a:solidFill>
                <a:effectLst/>
                <a:uLnTx/>
                <a:uFillTx/>
                <a:latin typeface="Arial"/>
                <a:ea typeface="+mn-ea"/>
                <a:cs typeface="+mn-cs"/>
              </a:rPr>
              <a:t>Marel</a:t>
            </a:r>
            <a:r>
              <a:rPr kumimoji="0" lang="en-US" sz="1100" b="0" i="0" u="none" strike="noStrike" kern="1200" cap="none" spc="0" normalizeH="0" baseline="0" noProof="0" dirty="0">
                <a:ln>
                  <a:noFill/>
                </a:ln>
                <a:solidFill>
                  <a:srgbClr val="000000"/>
                </a:solidFill>
                <a:effectLst/>
                <a:uLnTx/>
                <a:uFillTx/>
                <a:latin typeface="Arial"/>
                <a:ea typeface="+mn-ea"/>
                <a:cs typeface="+mn-cs"/>
              </a:rPr>
              <a:t> </a:t>
            </a:r>
            <a:r>
              <a:rPr kumimoji="0" lang="en-US" sz="1100" b="0" i="0" u="none" strike="noStrike" kern="1200" cap="none" spc="0" normalizeH="0" baseline="0" noProof="0" dirty="0" smtClean="0">
                <a:ln>
                  <a:noFill/>
                </a:ln>
                <a:solidFill>
                  <a:srgbClr val="000000"/>
                </a:solidFill>
                <a:effectLst/>
                <a:uLnTx/>
                <a:uFillTx/>
                <a:latin typeface="Arial"/>
                <a:ea typeface="+mn-ea"/>
                <a:cs typeface="+mn-cs"/>
              </a:rPr>
              <a:t>brand to deliver on strategy</a:t>
            </a:r>
            <a:endPar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0" name="Rectangle 39"/>
          <p:cNvSpPr/>
          <p:nvPr/>
        </p:nvSpPr>
        <p:spPr>
          <a:xfrm>
            <a:off x="8150453" y="2492896"/>
            <a:ext cx="2302104" cy="948804"/>
          </a:xfrm>
          <a:prstGeom prst="rect">
            <a:avLst/>
          </a:prstGeom>
          <a:solidFill>
            <a:schemeClr val="bg1"/>
          </a:solidFill>
          <a:ln>
            <a:solidFill>
              <a:srgbClr val="394E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4625" marR="0" lvl="0" indent="-174625" algn="l" defTabSz="609585" rtl="0" eaLnBrk="1" fontAlgn="auto" latinLnBrk="0" hangingPunct="1">
              <a:lnSpc>
                <a:spcPct val="100000"/>
              </a:lnSpc>
              <a:spcBef>
                <a:spcPct val="20000"/>
              </a:spcBef>
              <a:spcAft>
                <a:spcPts val="0"/>
              </a:spcAft>
              <a:buClr>
                <a:srgbClr val="394E70"/>
              </a:buClr>
              <a:buSzPct val="100000"/>
              <a:buFont typeface="Arial"/>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Strengthen full-line </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offering</a:t>
            </a:r>
          </a:p>
          <a:p>
            <a:pPr marL="174625" marR="0" lvl="0" indent="-174625" algn="l" defTabSz="609585" rtl="0" eaLnBrk="1" fontAlgn="auto" latinLnBrk="0" hangingPunct="1">
              <a:lnSpc>
                <a:spcPct val="100000"/>
              </a:lnSpc>
              <a:spcBef>
                <a:spcPct val="20000"/>
              </a:spcBef>
              <a:spcAft>
                <a:spcPts val="0"/>
              </a:spcAft>
              <a:buClr>
                <a:srgbClr val="394E70"/>
              </a:buClr>
              <a:buSzPct val="100000"/>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Further market penetration</a:t>
            </a:r>
          </a:p>
          <a:p>
            <a:pPr marL="174625" marR="0" lvl="0" indent="-174625" algn="l" defTabSz="609585" rtl="0" eaLnBrk="1" fontAlgn="auto" latinLnBrk="0" hangingPunct="1">
              <a:lnSpc>
                <a:spcPct val="100000"/>
              </a:lnSpc>
              <a:spcBef>
                <a:spcPct val="20000"/>
              </a:spcBef>
              <a:spcAft>
                <a:spcPts val="0"/>
              </a:spcAft>
              <a:buClr>
                <a:srgbClr val="394E70"/>
              </a:buClr>
              <a:buSzPct val="100000"/>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Discipline and focus on </a:t>
            </a:r>
            <a:r>
              <a:rPr kumimoji="0" lang="en-US" sz="11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companies with shared vision</a:t>
            </a:r>
            <a:endPar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7" name="Rectangle 46"/>
          <p:cNvSpPr/>
          <p:nvPr/>
        </p:nvSpPr>
        <p:spPr>
          <a:xfrm>
            <a:off x="6972300" y="4517628"/>
            <a:ext cx="1123950" cy="948804"/>
          </a:xfrm>
          <a:prstGeom prst="rect">
            <a:avLst/>
          </a:prstGeom>
          <a:solidFill>
            <a:srgbClr val="89A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smtClean="0">
                <a:ln>
                  <a:noFill/>
                </a:ln>
                <a:solidFill>
                  <a:srgbClr val="FFFFFF"/>
                </a:solidFill>
                <a:effectLst/>
                <a:uLnTx/>
                <a:uFillTx/>
                <a:latin typeface="Arial"/>
                <a:ea typeface="+mn-ea"/>
                <a:cs typeface="+mn-cs"/>
              </a:rPr>
              <a:t>Marel’s</a:t>
            </a:r>
            <a:endParaRPr kumimoji="0" lang="en-US" sz="1100" b="1" i="0" u="none" strike="noStrike" kern="1200" cap="none" spc="0" normalizeH="0" baseline="0" noProof="0" dirty="0" smtClean="0">
              <a:ln>
                <a:noFill/>
              </a:ln>
              <a:solidFill>
                <a:srgbClr val="FFFFFF"/>
              </a:solidFill>
              <a:effectLst/>
              <a:uLnTx/>
              <a:uFillTx/>
              <a:latin typeface="Arial"/>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Arial"/>
                <a:ea typeface="+mn-ea"/>
                <a:cs typeface="+mn-cs"/>
              </a:rPr>
              <a:t>financial targets</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p:cNvSpPr/>
          <p:nvPr/>
        </p:nvSpPr>
        <p:spPr>
          <a:xfrm>
            <a:off x="8150453" y="4517628"/>
            <a:ext cx="2302104" cy="948804"/>
          </a:xfrm>
          <a:prstGeom prst="rect">
            <a:avLst/>
          </a:prstGeom>
          <a:solidFill>
            <a:schemeClr val="bg1"/>
          </a:solidFill>
          <a:ln>
            <a:solidFill>
              <a:srgbClr val="89AD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4625" marR="0" lvl="0" indent="-174625" algn="l" defTabSz="609585" rtl="0" eaLnBrk="1" fontAlgn="auto" latinLnBrk="0" hangingPunct="1">
              <a:lnSpc>
                <a:spcPct val="100000"/>
              </a:lnSpc>
              <a:spcBef>
                <a:spcPct val="20000"/>
              </a:spcBef>
              <a:spcAft>
                <a:spcPts val="0"/>
              </a:spcAft>
              <a:buClr>
                <a:srgbClr val="89ADC8"/>
              </a:buClr>
              <a:buSzPct val="100000"/>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5–7% </a:t>
            </a:r>
            <a:r>
              <a:rPr kumimoji="0" lang="en-US" sz="1100" b="0" i="0" u="none" strike="noStrike" kern="1200" cap="none" spc="0" normalizeH="0" baseline="0" noProof="0" dirty="0" smtClean="0">
                <a:ln>
                  <a:noFill/>
                </a:ln>
                <a:solidFill>
                  <a:srgbClr val="000000"/>
                </a:solidFill>
                <a:effectLst/>
                <a:uLnTx/>
                <a:uFillTx/>
                <a:latin typeface="Arial"/>
                <a:ea typeface="+mn-ea"/>
                <a:cs typeface="+mn-cs"/>
              </a:rPr>
              <a:t>average annual acquired revenue growth</a:t>
            </a:r>
          </a:p>
          <a:p>
            <a:pPr marL="174625" marR="0" lvl="0" indent="-174625" algn="l" defTabSz="609585" rtl="0" eaLnBrk="1" fontAlgn="auto" latinLnBrk="0" hangingPunct="1">
              <a:lnSpc>
                <a:spcPct val="100000"/>
              </a:lnSpc>
              <a:spcBef>
                <a:spcPct val="20000"/>
              </a:spcBef>
              <a:spcAft>
                <a:spcPts val="0"/>
              </a:spcAft>
              <a:buClr>
                <a:srgbClr val="89ADC8"/>
              </a:buClr>
              <a:buSzPct val="100000"/>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Disciplined capital allocation</a:t>
            </a:r>
          </a:p>
        </p:txBody>
      </p:sp>
      <p:sp>
        <p:nvSpPr>
          <p:cNvPr id="36"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2D2D4D5-D1E8-4AEC-B398-07B7A8F43E83}" type="slidenum">
              <a:rPr kumimoji="0" lang="en-US" sz="1100" b="0" i="0" u="none" strike="noStrike" kern="1200" cap="none" spc="0" normalizeH="0" baseline="0" noProof="0" smtClean="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
        <p:nvSpPr>
          <p:cNvPr id="46" name="Oval 45"/>
          <p:cNvSpPr/>
          <p:nvPr/>
        </p:nvSpPr>
        <p:spPr>
          <a:xfrm>
            <a:off x="1019305" y="5497820"/>
            <a:ext cx="880222" cy="289043"/>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3A70"/>
                </a:solidFill>
                <a:effectLst/>
                <a:uLnTx/>
                <a:uFillTx/>
                <a:latin typeface="Arial"/>
                <a:ea typeface="+mn-ea"/>
                <a:cs typeface="+mn-cs"/>
              </a:rPr>
              <a:t>EUR 92m</a:t>
            </a:r>
            <a:endParaRPr kumimoji="0" lang="en-US" sz="800" b="1" i="0" u="none" strike="noStrike" kern="1200" cap="none" spc="0" normalizeH="0" baseline="0" noProof="0" dirty="0">
              <a:ln>
                <a:noFill/>
              </a:ln>
              <a:solidFill>
                <a:srgbClr val="003A70"/>
              </a:solidFill>
              <a:effectLst/>
              <a:uLnTx/>
              <a:uFillTx/>
              <a:latin typeface="Arial"/>
              <a:ea typeface="+mn-ea"/>
              <a:cs typeface="+mn-cs"/>
            </a:endParaRPr>
          </a:p>
        </p:txBody>
      </p:sp>
      <p:sp>
        <p:nvSpPr>
          <p:cNvPr id="51" name="Oval 50"/>
          <p:cNvSpPr/>
          <p:nvPr/>
        </p:nvSpPr>
        <p:spPr>
          <a:xfrm>
            <a:off x="3371383" y="5603100"/>
            <a:ext cx="451694" cy="163157"/>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3A70"/>
              </a:solidFill>
              <a:effectLst/>
              <a:uLnTx/>
              <a:uFillTx/>
              <a:latin typeface="Arial"/>
              <a:ea typeface="+mn-ea"/>
              <a:cs typeface="+mn-cs"/>
            </a:endParaRPr>
          </a:p>
        </p:txBody>
      </p:sp>
      <p:sp>
        <p:nvSpPr>
          <p:cNvPr id="9" name="Rectangle 8"/>
          <p:cNvSpPr/>
          <p:nvPr/>
        </p:nvSpPr>
        <p:spPr>
          <a:xfrm>
            <a:off x="3765330" y="5543476"/>
            <a:ext cx="2586097" cy="2824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3A70"/>
                </a:solidFill>
                <a:effectLst/>
                <a:uLnTx/>
                <a:uFillTx/>
                <a:latin typeface="Arial"/>
                <a:ea typeface="+mn-ea"/>
                <a:cs typeface="+mn-cs"/>
              </a:rPr>
              <a:t>Revenue at the time of acquisition, last reported FY</a:t>
            </a:r>
            <a:r>
              <a:rPr kumimoji="0" lang="en-US" sz="800" b="0" i="0" u="none" strike="noStrike" kern="1200" cap="none" spc="0" normalizeH="0" baseline="30000" noProof="0" dirty="0" smtClean="0">
                <a:ln>
                  <a:noFill/>
                </a:ln>
                <a:solidFill>
                  <a:srgbClr val="003A70"/>
                </a:solidFill>
                <a:effectLst/>
                <a:uLnTx/>
                <a:uFillTx/>
                <a:latin typeface="Arial"/>
                <a:ea typeface="+mn-ea"/>
                <a:cs typeface="+mn-cs"/>
              </a:rPr>
              <a:t>1</a:t>
            </a:r>
            <a:endParaRPr kumimoji="0" lang="en-US" sz="800" b="0" i="0" u="none" strike="noStrike" kern="1200" cap="none" spc="0" normalizeH="0" baseline="30000" noProof="0" dirty="0">
              <a:ln>
                <a:noFill/>
              </a:ln>
              <a:solidFill>
                <a:srgbClr val="003A70"/>
              </a:solidFill>
              <a:effectLst/>
              <a:uLnTx/>
              <a:uFillTx/>
              <a:latin typeface="Arial"/>
              <a:ea typeface="+mn-ea"/>
              <a:cs typeface="+mn-cs"/>
            </a:endParaRPr>
          </a:p>
        </p:txBody>
      </p:sp>
      <p:sp>
        <p:nvSpPr>
          <p:cNvPr id="52" name="Oval 51"/>
          <p:cNvSpPr/>
          <p:nvPr/>
        </p:nvSpPr>
        <p:spPr>
          <a:xfrm>
            <a:off x="2047426" y="4913236"/>
            <a:ext cx="880222" cy="289043"/>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3A70"/>
                </a:solidFill>
                <a:effectLst/>
                <a:uLnTx/>
                <a:uFillTx/>
                <a:latin typeface="Arial"/>
                <a:ea typeface="+mn-ea"/>
                <a:cs typeface="+mn-cs"/>
              </a:rPr>
              <a:t>EUR 370m</a:t>
            </a:r>
            <a:endParaRPr kumimoji="0" lang="en-US" sz="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55" name="Oval 54"/>
          <p:cNvSpPr/>
          <p:nvPr/>
        </p:nvSpPr>
        <p:spPr>
          <a:xfrm>
            <a:off x="3035063" y="4328652"/>
            <a:ext cx="880222" cy="289043"/>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3A70"/>
                </a:solidFill>
                <a:effectLst/>
                <a:uLnTx/>
                <a:uFillTx/>
                <a:latin typeface="Arial"/>
                <a:ea typeface="+mn-ea"/>
                <a:cs typeface="+mn-cs"/>
              </a:rPr>
              <a:t>EUR 158m</a:t>
            </a:r>
            <a:endParaRPr kumimoji="0" lang="en-US" sz="800" b="1" i="0" u="none" strike="noStrike" kern="1200" cap="none" spc="0" normalizeH="0" baseline="0" noProof="0" dirty="0">
              <a:ln>
                <a:noFill/>
              </a:ln>
              <a:solidFill>
                <a:srgbClr val="003A70"/>
              </a:solidFill>
              <a:effectLst/>
              <a:uLnTx/>
              <a:uFillTx/>
              <a:latin typeface="Arial"/>
              <a:ea typeface="+mn-ea"/>
              <a:cs typeface="+mn-cs"/>
            </a:endParaRPr>
          </a:p>
        </p:txBody>
      </p:sp>
      <p:sp>
        <p:nvSpPr>
          <p:cNvPr id="56" name="Oval 55"/>
          <p:cNvSpPr/>
          <p:nvPr/>
        </p:nvSpPr>
        <p:spPr>
          <a:xfrm>
            <a:off x="3966055" y="3744068"/>
            <a:ext cx="880222" cy="289043"/>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3A70"/>
                </a:solidFill>
                <a:effectLst/>
                <a:uLnTx/>
                <a:uFillTx/>
                <a:latin typeface="Arial"/>
                <a:ea typeface="+mn-ea"/>
                <a:cs typeface="+mn-cs"/>
              </a:rPr>
              <a:t>EUR 25m</a:t>
            </a:r>
            <a:endParaRPr kumimoji="0" lang="en-US" sz="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57" name="Oval 56"/>
          <p:cNvSpPr/>
          <p:nvPr/>
        </p:nvSpPr>
        <p:spPr>
          <a:xfrm>
            <a:off x="4899805" y="3159484"/>
            <a:ext cx="880222" cy="289043"/>
          </a:xfrm>
          <a:prstGeom prst="ellipse">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3A70"/>
                </a:solidFill>
                <a:effectLst/>
                <a:uLnTx/>
                <a:uFillTx/>
                <a:latin typeface="Arial"/>
                <a:ea typeface="+mn-ea"/>
                <a:cs typeface="+mn-cs"/>
              </a:rPr>
              <a:t>EUR 30m</a:t>
            </a:r>
            <a:endParaRPr kumimoji="0" lang="en-US" sz="800" b="1" i="0" u="none" strike="noStrike" kern="1200" cap="none" spc="0" normalizeH="0" baseline="0" noProof="0" dirty="0">
              <a:ln>
                <a:noFill/>
              </a:ln>
              <a:solidFill>
                <a:srgbClr val="003A70"/>
              </a:solidFill>
              <a:effectLst/>
              <a:uLnTx/>
              <a:uFillTx/>
              <a:latin typeface="Arial"/>
              <a:ea typeface="+mn-ea"/>
              <a:cs typeface="+mn-cs"/>
            </a:endParaRPr>
          </a:p>
        </p:txBody>
      </p:sp>
    </p:spTree>
    <p:custDataLst>
      <p:tags r:id="rId2"/>
    </p:custDataLst>
    <p:extLst>
      <p:ext uri="{BB962C8B-B14F-4D97-AF65-F5344CB8AC3E}">
        <p14:creationId xmlns:p14="http://schemas.microsoft.com/office/powerpoint/2010/main" val="72125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66275" y="2333236"/>
            <a:ext cx="3551780" cy="2260540"/>
          </a:xfrm>
        </p:spPr>
        <p:txBody>
          <a:bodyPr/>
          <a:lstStyle/>
          <a:p>
            <a:pPr>
              <a:spcAft>
                <a:spcPts val="600"/>
              </a:spcAft>
            </a:pPr>
            <a:r>
              <a:rPr lang="en-US" sz="1400" b="1" dirty="0">
                <a:solidFill>
                  <a:schemeClr val="tx1"/>
                </a:solidFill>
              </a:rPr>
              <a:t>Automation</a:t>
            </a:r>
            <a:r>
              <a:rPr lang="en-US" sz="1400" dirty="0">
                <a:solidFill>
                  <a:schemeClr val="tx1"/>
                </a:solidFill>
              </a:rPr>
              <a:t> in food processing expected to gradually rise, in particular in emerging markets</a:t>
            </a:r>
          </a:p>
          <a:p>
            <a:pPr>
              <a:spcAft>
                <a:spcPts val="600"/>
              </a:spcAft>
            </a:pPr>
            <a:r>
              <a:rPr lang="en-US" sz="1400" dirty="0">
                <a:solidFill>
                  <a:schemeClr val="tx1"/>
                </a:solidFill>
              </a:rPr>
              <a:t>Plant efficiency, uptime, automation, yield and throughput</a:t>
            </a:r>
          </a:p>
          <a:p>
            <a:pPr>
              <a:spcAft>
                <a:spcPts val="600"/>
              </a:spcAft>
            </a:pPr>
            <a:r>
              <a:rPr lang="is-IS" sz="1400" dirty="0">
                <a:solidFill>
                  <a:schemeClr val="tx1"/>
                </a:solidFill>
              </a:rPr>
              <a:t>Impact of e-tailing on supply chain</a:t>
            </a:r>
            <a:endParaRPr lang="en-US" sz="1400" dirty="0">
              <a:solidFill>
                <a:schemeClr val="tx1"/>
              </a:solidFill>
            </a:endParaRPr>
          </a:p>
          <a:p>
            <a:pPr>
              <a:spcAft>
                <a:spcPts val="600"/>
              </a:spcAft>
            </a:pPr>
            <a:endParaRPr lang="en-US" sz="1400" dirty="0">
              <a:solidFill>
                <a:schemeClr val="tx1"/>
              </a:solidFill>
            </a:endParaRPr>
          </a:p>
          <a:p>
            <a:endParaRPr lang="en-US" sz="1400" dirty="0"/>
          </a:p>
        </p:txBody>
      </p:sp>
      <p:sp>
        <p:nvSpPr>
          <p:cNvPr id="3" name="Content Placeholder 2"/>
          <p:cNvSpPr>
            <a:spLocks noGrp="1"/>
          </p:cNvSpPr>
          <p:nvPr>
            <p:ph sz="half" idx="14"/>
          </p:nvPr>
        </p:nvSpPr>
        <p:spPr>
          <a:xfrm>
            <a:off x="4438174" y="2333236"/>
            <a:ext cx="3551780" cy="2260540"/>
          </a:xfrm>
        </p:spPr>
        <p:txBody>
          <a:bodyPr/>
          <a:lstStyle/>
          <a:p>
            <a:pPr>
              <a:spcAft>
                <a:spcPts val="600"/>
              </a:spcAft>
            </a:pPr>
            <a:r>
              <a:rPr lang="en-US" sz="1400" dirty="0">
                <a:solidFill>
                  <a:schemeClr val="tx1"/>
                </a:solidFill>
              </a:rPr>
              <a:t>Food safety and traceability increasingly important</a:t>
            </a:r>
          </a:p>
          <a:p>
            <a:pPr>
              <a:spcAft>
                <a:spcPts val="600"/>
              </a:spcAft>
            </a:pPr>
            <a:r>
              <a:rPr lang="en-US" sz="1400" dirty="0">
                <a:solidFill>
                  <a:schemeClr val="tx1"/>
                </a:solidFill>
              </a:rPr>
              <a:t>Sustainability focus with rising social awareness, lower water usage and utility cost </a:t>
            </a:r>
          </a:p>
          <a:p>
            <a:pPr>
              <a:spcAft>
                <a:spcPts val="600"/>
              </a:spcAft>
            </a:pPr>
            <a:r>
              <a:rPr lang="is-IS" sz="1400" dirty="0">
                <a:solidFill>
                  <a:schemeClr val="tx1"/>
                </a:solidFill>
              </a:rPr>
              <a:t>Convenience is key – fast and easy</a:t>
            </a:r>
          </a:p>
          <a:p>
            <a:pPr>
              <a:spcAft>
                <a:spcPts val="600"/>
              </a:spcAft>
            </a:pPr>
            <a:endParaRPr lang="en-US" sz="1400" dirty="0">
              <a:solidFill>
                <a:schemeClr val="tx1"/>
              </a:solidFill>
            </a:endParaRPr>
          </a:p>
          <a:p>
            <a:endParaRPr lang="en-US" sz="1400" dirty="0"/>
          </a:p>
        </p:txBody>
      </p:sp>
      <p:sp>
        <p:nvSpPr>
          <p:cNvPr id="15" name="Content Placeholder 14"/>
          <p:cNvSpPr>
            <a:spLocks noGrp="1"/>
          </p:cNvSpPr>
          <p:nvPr>
            <p:ph sz="half" idx="17"/>
          </p:nvPr>
        </p:nvSpPr>
        <p:spPr>
          <a:xfrm>
            <a:off x="8205335" y="2333236"/>
            <a:ext cx="3551780" cy="2260540"/>
          </a:xfrm>
        </p:spPr>
        <p:txBody>
          <a:bodyPr/>
          <a:lstStyle/>
          <a:p>
            <a:pPr>
              <a:spcAft>
                <a:spcPts val="600"/>
              </a:spcAft>
            </a:pPr>
            <a:r>
              <a:rPr lang="is-IS" sz="1400" dirty="0">
                <a:solidFill>
                  <a:schemeClr val="tx1"/>
                </a:solidFill>
              </a:rPr>
              <a:t>Data analytics and software control becoming increasingly important</a:t>
            </a:r>
          </a:p>
          <a:p>
            <a:pPr>
              <a:spcAft>
                <a:spcPts val="600"/>
              </a:spcAft>
            </a:pPr>
            <a:r>
              <a:rPr lang="en-US" sz="1400" dirty="0">
                <a:solidFill>
                  <a:schemeClr val="tx1"/>
                </a:solidFill>
              </a:rPr>
              <a:t>Improve operations by better understanding processes and businesses through </a:t>
            </a:r>
            <a:r>
              <a:rPr lang="en-US" sz="1400" dirty="0" smtClean="0">
                <a:solidFill>
                  <a:schemeClr val="tx1"/>
                </a:solidFill>
              </a:rPr>
              <a:t>big </a:t>
            </a:r>
            <a:r>
              <a:rPr lang="en-US" sz="1400" dirty="0">
                <a:solidFill>
                  <a:schemeClr val="tx1"/>
                </a:solidFill>
              </a:rPr>
              <a:t>data</a:t>
            </a:r>
          </a:p>
          <a:p>
            <a:pPr>
              <a:spcAft>
                <a:spcPts val="600"/>
              </a:spcAft>
            </a:pPr>
            <a:r>
              <a:rPr lang="en-US" sz="1400" dirty="0">
                <a:solidFill>
                  <a:schemeClr val="tx1"/>
                </a:solidFill>
              </a:rPr>
              <a:t>New business models around data</a:t>
            </a:r>
            <a:endParaRPr lang="is-IS" sz="1400" dirty="0">
              <a:solidFill>
                <a:schemeClr val="tx1"/>
              </a:solidFill>
            </a:endParaRPr>
          </a:p>
          <a:p>
            <a:pPr>
              <a:spcAft>
                <a:spcPts val="600"/>
              </a:spcAft>
            </a:pPr>
            <a:endParaRPr lang="en-US" sz="1400" dirty="0">
              <a:solidFill>
                <a:schemeClr val="tx1"/>
              </a:solidFill>
            </a:endParaRPr>
          </a:p>
          <a:p>
            <a:endParaRPr lang="en-US" sz="1400" dirty="0"/>
          </a:p>
        </p:txBody>
      </p:sp>
      <p:sp>
        <p:nvSpPr>
          <p:cNvPr id="4" name="Title 3"/>
          <p:cNvSpPr>
            <a:spLocks noGrp="1"/>
          </p:cNvSpPr>
          <p:nvPr>
            <p:ph type="title"/>
          </p:nvPr>
        </p:nvSpPr>
        <p:spPr/>
        <p:txBody>
          <a:bodyPr/>
          <a:lstStyle/>
          <a:p>
            <a:r>
              <a:rPr lang="nl-NL" dirty="0" smtClean="0"/>
              <a:t>KEY TRENDS</a:t>
            </a:r>
            <a:endParaRPr lang="en-US" dirty="0"/>
          </a:p>
        </p:txBody>
      </p:sp>
      <p:sp>
        <p:nvSpPr>
          <p:cNvPr id="5" name="Text Placeholder 4"/>
          <p:cNvSpPr>
            <a:spLocks noGrp="1"/>
          </p:cNvSpPr>
          <p:nvPr>
            <p:ph type="body" sz="quarter" idx="11"/>
          </p:nvPr>
        </p:nvSpPr>
        <p:spPr>
          <a:xfrm>
            <a:off x="666272" y="832339"/>
            <a:ext cx="8161639" cy="580438"/>
          </a:xfrm>
        </p:spPr>
        <p:txBody>
          <a:bodyPr/>
          <a:lstStyle/>
          <a:p>
            <a:r>
              <a:rPr lang="en-US" dirty="0"/>
              <a:t>Having bundled software and equipment together for a long time, </a:t>
            </a:r>
            <a:r>
              <a:rPr lang="en-US" dirty="0" err="1"/>
              <a:t>Marel</a:t>
            </a:r>
            <a:r>
              <a:rPr lang="en-US" dirty="0"/>
              <a:t> is at the center point of information gathering for one of the most important value chains in the world</a:t>
            </a:r>
          </a:p>
        </p:txBody>
      </p:sp>
      <p:sp>
        <p:nvSpPr>
          <p:cNvPr id="16" name="Text Placeholder 15"/>
          <p:cNvSpPr>
            <a:spLocks noGrp="1"/>
          </p:cNvSpPr>
          <p:nvPr>
            <p:ph type="body" sz="quarter" idx="19"/>
          </p:nvPr>
        </p:nvSpPr>
        <p:spPr>
          <a:xfrm>
            <a:off x="666283" y="1775471"/>
            <a:ext cx="3777786" cy="296500"/>
          </a:xfrm>
        </p:spPr>
        <p:txBody>
          <a:bodyPr/>
          <a:lstStyle/>
          <a:p>
            <a:r>
              <a:rPr lang="is-IS" dirty="0"/>
              <a:t>PRODUCTIVITY AND PROCESS OPTIMIZATION</a:t>
            </a:r>
            <a:endParaRPr lang="en-US" dirty="0"/>
          </a:p>
          <a:p>
            <a:endParaRPr lang="en-US" dirty="0"/>
          </a:p>
        </p:txBody>
      </p:sp>
      <p:sp>
        <p:nvSpPr>
          <p:cNvPr id="17" name="Text Placeholder 16"/>
          <p:cNvSpPr>
            <a:spLocks noGrp="1"/>
          </p:cNvSpPr>
          <p:nvPr>
            <p:ph type="body" sz="quarter" idx="20"/>
          </p:nvPr>
        </p:nvSpPr>
        <p:spPr>
          <a:xfrm>
            <a:off x="4444069" y="1775471"/>
            <a:ext cx="3545885" cy="296500"/>
          </a:xfrm>
        </p:spPr>
        <p:txBody>
          <a:bodyPr/>
          <a:lstStyle/>
          <a:p>
            <a:r>
              <a:rPr lang="is-IS" dirty="0"/>
              <a:t>FOOD SAFETY &amp; SUSTAINABILITY</a:t>
            </a:r>
            <a:br>
              <a:rPr lang="is-IS" dirty="0"/>
            </a:br>
            <a:endParaRPr lang="en-US" dirty="0"/>
          </a:p>
          <a:p>
            <a:endParaRPr lang="en-US" dirty="0"/>
          </a:p>
        </p:txBody>
      </p:sp>
      <p:sp>
        <p:nvSpPr>
          <p:cNvPr id="18" name="Text Placeholder 17"/>
          <p:cNvSpPr>
            <a:spLocks noGrp="1"/>
          </p:cNvSpPr>
          <p:nvPr>
            <p:ph type="body" sz="quarter" idx="21"/>
          </p:nvPr>
        </p:nvSpPr>
        <p:spPr>
          <a:xfrm>
            <a:off x="8205335" y="1775471"/>
            <a:ext cx="3551780" cy="296500"/>
          </a:xfrm>
        </p:spPr>
        <p:txBody>
          <a:bodyPr/>
          <a:lstStyle/>
          <a:p>
            <a:r>
              <a:rPr lang="is-IS" dirty="0"/>
              <a:t>INNOVATION, INNOVA &amp; BIG DATA</a:t>
            </a:r>
            <a:br>
              <a:rPr lang="is-IS" dirty="0"/>
            </a:br>
            <a:endParaRPr lang="en-US" dirty="0"/>
          </a:p>
          <a:p>
            <a:endParaRPr lang="en-US" dirty="0"/>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448" y="4573268"/>
            <a:ext cx="3143372" cy="176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05" y="4577859"/>
            <a:ext cx="3132348" cy="176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64" y="4562271"/>
            <a:ext cx="3162921" cy="177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12D2D4D5-D1E8-4AEC-B398-07B7A8F43E83}" type="slidenum">
              <a:rPr lang="uk-UA" smtClean="0"/>
              <a:pPr/>
              <a:t>16</a:t>
            </a:fld>
            <a:endParaRPr lang="uk-UA" dirty="0"/>
          </a:p>
        </p:txBody>
      </p:sp>
      <p:sp>
        <p:nvSpPr>
          <p:cNvPr id="7" name="Rectangle 6"/>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Rectangle 8"/>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538615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18" b="12425"/>
          <a:stretch/>
        </p:blipFill>
        <p:spPr>
          <a:xfrm>
            <a:off x="-78059" y="-17586"/>
            <a:ext cx="12192000" cy="6875586"/>
          </a:xfrm>
          <a:prstGeom prst="rect">
            <a:avLst/>
          </a:prstGeom>
        </p:spPr>
      </p:pic>
      <p:pic>
        <p:nvPicPr>
          <p:cNvPr id="5" name="Picture 4">
            <a:extLst>
              <a:ext uri="{FF2B5EF4-FFF2-40B4-BE49-F238E27FC236}">
                <a16:creationId xmlns:a16="http://schemas.microsoft.com/office/drawing/2014/main" id="{C31D8398-911C-3A40-85F4-77568148CD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647" b="30690"/>
          <a:stretch/>
        </p:blipFill>
        <p:spPr>
          <a:xfrm>
            <a:off x="10489945" y="6005989"/>
            <a:ext cx="1524000" cy="568916"/>
          </a:xfrm>
          <a:prstGeom prst="rect">
            <a:avLst/>
          </a:prstGeom>
        </p:spPr>
      </p:pic>
      <p:sp>
        <p:nvSpPr>
          <p:cNvPr id="4" name="TextBox 3">
            <a:extLst>
              <a:ext uri="{FF2B5EF4-FFF2-40B4-BE49-F238E27FC236}">
                <a16:creationId xmlns:a16="http://schemas.microsoft.com/office/drawing/2014/main" id="{96699C59-5447-9744-BC69-43C95322804F}"/>
              </a:ext>
            </a:extLst>
          </p:cNvPr>
          <p:cNvSpPr txBox="1"/>
          <p:nvPr/>
        </p:nvSpPr>
        <p:spPr>
          <a:xfrm>
            <a:off x="3840695" y="2470982"/>
            <a:ext cx="12192000" cy="1046440"/>
          </a:xfrm>
          <a:prstGeom prst="rect">
            <a:avLst/>
          </a:prstGeom>
          <a:noFill/>
        </p:spPr>
        <p:txBody>
          <a:bodyPr wrap="square" lIns="0" tIns="0" rIns="0" bIns="0" rtlCol="0">
            <a:spAutoFit/>
          </a:bodyPr>
          <a:lstStyle/>
          <a:p>
            <a:r>
              <a:rPr lang="en-US" sz="6800" dirty="0">
                <a:solidFill>
                  <a:schemeClr val="bg1"/>
                </a:solidFill>
              </a:rPr>
              <a:t>Automation</a:t>
            </a:r>
          </a:p>
        </p:txBody>
      </p:sp>
    </p:spTree>
    <p:extLst>
      <p:ext uri="{BB962C8B-B14F-4D97-AF65-F5344CB8AC3E}">
        <p14:creationId xmlns:p14="http://schemas.microsoft.com/office/powerpoint/2010/main" val="4116703454"/>
      </p:ext>
    </p:extLst>
  </p:cSld>
  <p:clrMapOvr>
    <a:masterClrMapping/>
  </p:clrMapOvr>
  <mc:AlternateContent xmlns:mc="http://schemas.openxmlformats.org/markup-compatibility/2006" xmlns:p14="http://schemas.microsoft.com/office/powerpoint/2010/main">
    <mc:Choice Requires="p14">
      <p:transition spd="slow" p14:dur="2000" advTm="99840"/>
    </mc:Choice>
    <mc:Fallback xmlns="">
      <p:transition spd="slow" advTm="9984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man, white, dark&#10;&#10;Description automatically generated">
            <a:extLst>
              <a:ext uri="{FF2B5EF4-FFF2-40B4-BE49-F238E27FC236}">
                <a16:creationId xmlns:a16="http://schemas.microsoft.com/office/drawing/2014/main" id="{C94A5A55-6EC8-E441-ADDE-1476FDF33D83}"/>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31717"/>
          <a:stretch/>
        </p:blipFill>
        <p:spPr>
          <a:xfrm>
            <a:off x="1949" y="0"/>
            <a:ext cx="12192000" cy="4682836"/>
          </a:xfrm>
          <a:prstGeom prst="rect">
            <a:avLst/>
          </a:prstGeom>
        </p:spPr>
      </p:pic>
      <p:pic>
        <p:nvPicPr>
          <p:cNvPr id="4" name="Picture 3"/>
          <p:cNvPicPr>
            <a:picLocks noChangeAspect="1"/>
          </p:cNvPicPr>
          <p:nvPr/>
        </p:nvPicPr>
        <p:blipFill>
          <a:blip r:embed="rId4"/>
          <a:stretch>
            <a:fillRect/>
          </a:stretch>
        </p:blipFill>
        <p:spPr>
          <a:xfrm>
            <a:off x="1" y="3119760"/>
            <a:ext cx="12192000" cy="3738240"/>
          </a:xfrm>
          <a:prstGeom prst="rect">
            <a:avLst/>
          </a:prstGeom>
        </p:spPr>
      </p:pic>
      <p:sp>
        <p:nvSpPr>
          <p:cNvPr id="6" name="TextBox 5">
            <a:extLst>
              <a:ext uri="{FF2B5EF4-FFF2-40B4-BE49-F238E27FC236}">
                <a16:creationId xmlns:a16="http://schemas.microsoft.com/office/drawing/2014/main" id="{96699C59-5447-9744-BC69-43C95322804F}"/>
              </a:ext>
            </a:extLst>
          </p:cNvPr>
          <p:cNvSpPr txBox="1"/>
          <p:nvPr/>
        </p:nvSpPr>
        <p:spPr>
          <a:xfrm>
            <a:off x="387075" y="1575967"/>
            <a:ext cx="12192000" cy="2092881"/>
          </a:xfrm>
          <a:prstGeom prst="rect">
            <a:avLst/>
          </a:prstGeom>
          <a:noFill/>
        </p:spPr>
        <p:txBody>
          <a:bodyPr wrap="square" lIns="0" tIns="0" rIns="0" bIns="0" rtlCol="0">
            <a:spAutoFit/>
          </a:bodyPr>
          <a:lstStyle/>
          <a:p>
            <a:r>
              <a:rPr lang="en-US" sz="8800" dirty="0">
                <a:solidFill>
                  <a:schemeClr val="bg1"/>
                </a:solidFill>
              </a:rPr>
              <a:t> </a:t>
            </a:r>
            <a:r>
              <a:rPr lang="en-US" sz="4200" dirty="0" smtClean="0">
                <a:solidFill>
                  <a:schemeClr val="bg1"/>
                </a:solidFill>
              </a:rPr>
              <a:t>We need intelligent machines</a:t>
            </a:r>
          </a:p>
          <a:p>
            <a:pPr algn="ctr"/>
            <a:endParaRPr lang="en-US" sz="4800" dirty="0">
              <a:solidFill>
                <a:schemeClr val="bg1"/>
              </a:solidFill>
            </a:endParaRPr>
          </a:p>
        </p:txBody>
      </p:sp>
    </p:spTree>
    <p:extLst>
      <p:ext uri="{BB962C8B-B14F-4D97-AF65-F5344CB8AC3E}">
        <p14:creationId xmlns:p14="http://schemas.microsoft.com/office/powerpoint/2010/main" val="463928428"/>
      </p:ext>
    </p:extLst>
  </p:cSld>
  <p:clrMapOvr>
    <a:masterClrMapping/>
  </p:clrMapOvr>
  <mc:AlternateContent xmlns:mc="http://schemas.openxmlformats.org/markup-compatibility/2006" xmlns:p14="http://schemas.microsoft.com/office/powerpoint/2010/main">
    <mc:Choice Requires="p14">
      <p:transition spd="slow" p14:dur="2000" advTm="33193"/>
    </mc:Choice>
    <mc:Fallback xmlns="">
      <p:transition spd="slow" advTm="3319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131" name="think-cell Slide" r:id="rId6" imgW="359" imgH="355" progId="TCLayout.ActiveDocument.1">
                  <p:embed/>
                </p:oleObj>
              </mc:Choice>
              <mc:Fallback>
                <p:oleObj name="think-cell Slide" r:id="rId6" imgW="359" imgH="355" progId="TCLayout.ActiveDocument.1">
                  <p:embed/>
                  <p:pic>
                    <p:nvPicPr>
                      <p:cNvPr id="7"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is-I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4850" name="Picture 2" descr="Image result for un sustainable development goals"/>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76" y="768265"/>
            <a:ext cx="12188824" cy="6204837"/>
          </a:xfrm>
          <a:prstGeom prst="rect">
            <a:avLst/>
          </a:prstGeom>
          <a:solidFill>
            <a:schemeClr val="bg1">
              <a:alpha val="42000"/>
            </a:schemeClr>
          </a:solidFill>
        </p:spPr>
      </p:pic>
      <p:pic>
        <p:nvPicPr>
          <p:cNvPr id="11" name="Picture 1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3866" y="3830374"/>
            <a:ext cx="2731302" cy="2731302"/>
          </a:xfrm>
          <a:prstGeom prst="rect">
            <a:avLst/>
          </a:prstGeom>
          <a:ln>
            <a:solidFill>
              <a:schemeClr val="bg1"/>
            </a:solidFill>
          </a:ln>
        </p:spPr>
      </p:pic>
      <p:pic>
        <p:nvPicPr>
          <p:cNvPr id="12" name="Picture 1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534127" y="3830374"/>
            <a:ext cx="2731302" cy="2731302"/>
          </a:xfrm>
          <a:prstGeom prst="rect">
            <a:avLst/>
          </a:prstGeom>
          <a:ln>
            <a:solidFill>
              <a:schemeClr val="bg1"/>
            </a:solidFill>
          </a:ln>
        </p:spPr>
      </p:pic>
      <p:pic>
        <p:nvPicPr>
          <p:cNvPr id="13" name="Picture 1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34389" y="3830388"/>
            <a:ext cx="2732927" cy="2732927"/>
          </a:xfrm>
          <a:prstGeom prst="rect">
            <a:avLst/>
          </a:prstGeom>
          <a:ln>
            <a:solidFill>
              <a:schemeClr val="bg1"/>
            </a:solidFill>
          </a:ln>
        </p:spPr>
      </p:pic>
      <p:grpSp>
        <p:nvGrpSpPr>
          <p:cNvPr id="14" name="Group 13"/>
          <p:cNvGrpSpPr/>
          <p:nvPr/>
        </p:nvGrpSpPr>
        <p:grpSpPr>
          <a:xfrm flipH="1">
            <a:off x="7444362" y="1511283"/>
            <a:ext cx="4747638" cy="2170377"/>
            <a:chOff x="-44875" y="935527"/>
            <a:chExt cx="4418718" cy="2408505"/>
          </a:xfrm>
        </p:grpSpPr>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75" y="935527"/>
              <a:ext cx="4418718" cy="2408505"/>
            </a:xfrm>
            <a:prstGeom prst="rect">
              <a:avLst/>
            </a:prstGeom>
          </p:spPr>
        </p:pic>
        <p:sp>
          <p:nvSpPr>
            <p:cNvPr id="18" name="TextBox 17"/>
            <p:cNvSpPr txBox="1"/>
            <p:nvPr/>
          </p:nvSpPr>
          <p:spPr>
            <a:xfrm>
              <a:off x="458169" y="1685849"/>
              <a:ext cx="2961049" cy="738664"/>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800" b="1" i="0" u="none" strike="noStrike" kern="1200" cap="none" spc="0" normalizeH="0" baseline="0" noProof="0" dirty="0" smtClean="0">
                  <a:ln>
                    <a:noFill/>
                  </a:ln>
                  <a:solidFill>
                    <a:srgbClr val="003A70"/>
                  </a:solidFill>
                  <a:effectLst/>
                  <a:uLnTx/>
                  <a:uFillTx/>
                  <a:latin typeface="Arial"/>
                  <a:ea typeface="+mn-ea"/>
                  <a:cs typeface="+mn-cs"/>
                </a:rPr>
                <a:t>SUSTAINABILITY IS OUR BUSINESS</a:t>
              </a:r>
              <a:endParaRPr kumimoji="0" lang="en-US" sz="1800" b="1" i="0" u="none" strike="noStrike" kern="1200" cap="none" spc="0" normalizeH="0" baseline="0" noProof="0" dirty="0" err="1">
                <a:ln>
                  <a:noFill/>
                </a:ln>
                <a:solidFill>
                  <a:srgbClr val="003A70"/>
                </a:solidFill>
                <a:effectLst/>
                <a:uLnTx/>
                <a:uFillTx/>
                <a:latin typeface="Arial"/>
                <a:ea typeface="+mn-ea"/>
                <a:cs typeface="+mn-cs"/>
              </a:endParaRPr>
            </a:p>
          </p:txBody>
        </p:sp>
      </p:grpSp>
    </p:spTree>
    <p:custDataLst>
      <p:tags r:id="rId2"/>
    </p:custDataLst>
    <p:extLst>
      <p:ext uri="{BB962C8B-B14F-4D97-AF65-F5344CB8AC3E}">
        <p14:creationId xmlns:p14="http://schemas.microsoft.com/office/powerpoint/2010/main" val="317421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057019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152" name="think-cell Slide" r:id="rId5" imgW="473" imgH="473" progId="TCLayout.ActiveDocument.1">
                  <p:embed/>
                </p:oleObj>
              </mc:Choice>
              <mc:Fallback>
                <p:oleObj name="think-cell Slide" r:id="rId5" imgW="473" imgH="47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is-IS" sz="32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is-IS" dirty="0" err="1" smtClean="0"/>
              <a:t>Video</a:t>
            </a:r>
            <a:r>
              <a:rPr lang="is-IS" dirty="0" smtClean="0"/>
              <a:t>: </a:t>
            </a:r>
            <a:r>
              <a:rPr lang="is-IS" dirty="0" err="1" smtClean="0"/>
              <a:t>From</a:t>
            </a:r>
            <a:r>
              <a:rPr lang="is-IS" dirty="0" smtClean="0"/>
              <a:t> </a:t>
            </a:r>
            <a:r>
              <a:rPr lang="is-IS" dirty="0" err="1" smtClean="0"/>
              <a:t>start-up</a:t>
            </a:r>
            <a:r>
              <a:rPr lang="is-IS" dirty="0" smtClean="0"/>
              <a:t> </a:t>
            </a:r>
            <a:r>
              <a:rPr lang="is-IS" dirty="0" err="1" smtClean="0"/>
              <a:t>to</a:t>
            </a:r>
            <a:r>
              <a:rPr lang="is-IS" dirty="0" smtClean="0"/>
              <a:t> </a:t>
            </a:r>
            <a:r>
              <a:rPr lang="is-IS" dirty="0" err="1" smtClean="0"/>
              <a:t>global</a:t>
            </a:r>
            <a:r>
              <a:rPr lang="is-IS" dirty="0" smtClean="0"/>
              <a:t> </a:t>
            </a:r>
            <a:r>
              <a:rPr lang="is-IS" dirty="0"/>
              <a:t>leader</a:t>
            </a:r>
            <a:br>
              <a:rPr lang="is-IS" dirty="0"/>
            </a:br>
            <a:r>
              <a:rPr lang="is-IS" dirty="0">
                <a:hlinkClick r:id="rId7"/>
              </a:rPr>
              <a:t>https://</a:t>
            </a:r>
            <a:r>
              <a:rPr lang="is-IS" dirty="0" smtClean="0">
                <a:hlinkClick r:id="rId7"/>
              </a:rPr>
              <a:t>www.youtube.com/watch?v=mdhLsy6fg1E</a:t>
            </a:r>
            <a:r>
              <a:rPr lang="is-IS" dirty="0" smtClean="0"/>
              <a:t/>
            </a:r>
            <a:br>
              <a:rPr lang="is-IS" dirty="0" smtClean="0"/>
            </a:br>
            <a:endParaRPr lang="en-US" dirty="0"/>
          </a:p>
        </p:txBody>
      </p:sp>
    </p:spTree>
    <p:extLst>
      <p:ext uri="{BB962C8B-B14F-4D97-AF65-F5344CB8AC3E}">
        <p14:creationId xmlns:p14="http://schemas.microsoft.com/office/powerpoint/2010/main" val="150482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graphicFrame>
        <p:nvGraphicFramePr>
          <p:cNvPr id="3" name="Content Placeholder 7"/>
          <p:cNvGraphicFramePr>
            <a:graphicFrameLocks/>
          </p:cNvGraphicFramePr>
          <p:nvPr>
            <p:extLst/>
          </p:nvPr>
        </p:nvGraphicFramePr>
        <p:xfrm>
          <a:off x="0" y="0"/>
          <a:ext cx="12192000" cy="69723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08" y="1372463"/>
            <a:ext cx="4337531" cy="2440013"/>
          </a:xfrm>
          <a:prstGeom prst="rect">
            <a:avLst/>
          </a:prstGeom>
        </p:spPr>
      </p:pic>
      <p:sp>
        <p:nvSpPr>
          <p:cNvPr id="5" name="TextBox 4"/>
          <p:cNvSpPr txBox="1"/>
          <p:nvPr/>
        </p:nvSpPr>
        <p:spPr>
          <a:xfrm>
            <a:off x="884564" y="2315470"/>
            <a:ext cx="2683826" cy="615553"/>
          </a:xfrm>
          <a:prstGeom prst="rect">
            <a:avLst/>
          </a:prstGeom>
          <a:noFill/>
          <a:effectLst/>
        </p:spPr>
        <p:txBody>
          <a:bodyPr wrap="square" lIns="0" tIns="0" rIns="0" bIns="0" rtlCol="0">
            <a:spAutoFit/>
          </a:bodyPr>
          <a:lstStyle/>
          <a:p>
            <a:r>
              <a:rPr lang="en-US" sz="2000" dirty="0"/>
              <a:t>PEOPLE: The Social Pillar of Sustainability</a:t>
            </a:r>
            <a:endParaRPr lang="en-US" sz="2000" dirty="0">
              <a:solidFill>
                <a:srgbClr val="003A70"/>
              </a:solidFill>
            </a:endParaRPr>
          </a:p>
        </p:txBody>
      </p:sp>
      <p:grpSp>
        <p:nvGrpSpPr>
          <p:cNvPr id="10" name="Group 9"/>
          <p:cNvGrpSpPr/>
          <p:nvPr/>
        </p:nvGrpSpPr>
        <p:grpSpPr>
          <a:xfrm>
            <a:off x="6820014" y="4025577"/>
            <a:ext cx="5394194" cy="2430641"/>
            <a:chOff x="6844146" y="4063997"/>
            <a:chExt cx="5370421" cy="241992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6844146" y="4063997"/>
              <a:ext cx="5347854" cy="2419929"/>
            </a:xfrm>
            <a:prstGeom prst="rect">
              <a:avLst/>
            </a:prstGeom>
          </p:spPr>
        </p:pic>
        <p:sp>
          <p:nvSpPr>
            <p:cNvPr id="8" name="TextBox 7"/>
            <p:cNvSpPr txBox="1"/>
            <p:nvPr/>
          </p:nvSpPr>
          <p:spPr>
            <a:xfrm>
              <a:off x="7506990" y="4449859"/>
              <a:ext cx="4707577" cy="1593385"/>
            </a:xfrm>
            <a:prstGeom prst="rect">
              <a:avLst/>
            </a:prstGeom>
            <a:noFill/>
            <a:effectLst/>
          </p:spPr>
          <p:txBody>
            <a:bodyPr wrap="square" lIns="0" tIns="0" rIns="0" bIns="0" rtlCol="0">
              <a:spAutoFit/>
            </a:bodyPr>
            <a:lstStyle/>
            <a:p>
              <a:r>
                <a:rPr lang="en-US" sz="3200" dirty="0">
                  <a:solidFill>
                    <a:schemeClr val="accent1">
                      <a:lumMod val="75000"/>
                    </a:schemeClr>
                  </a:solidFill>
                </a:rPr>
                <a:t>Our people drive the success of </a:t>
              </a:r>
              <a:r>
                <a:rPr lang="en-US" sz="3200" dirty="0" err="1">
                  <a:solidFill>
                    <a:schemeClr val="accent1">
                      <a:lumMod val="75000"/>
                    </a:schemeClr>
                  </a:solidFill>
                </a:rPr>
                <a:t>Marel</a:t>
              </a:r>
              <a:r>
                <a:rPr lang="en-US" sz="2000" dirty="0">
                  <a:solidFill>
                    <a:schemeClr val="accent1">
                      <a:lumMod val="75000"/>
                    </a:schemeClr>
                  </a:solidFill>
                </a:rPr>
                <a:t/>
              </a:r>
              <a:br>
                <a:rPr lang="en-US" sz="2000" dirty="0">
                  <a:solidFill>
                    <a:schemeClr val="accent1">
                      <a:lumMod val="75000"/>
                    </a:schemeClr>
                  </a:solidFill>
                </a:rPr>
              </a:br>
              <a:r>
                <a:rPr lang="en-US" i="1" dirty="0">
                  <a:solidFill>
                    <a:schemeClr val="accent1">
                      <a:lumMod val="75000"/>
                    </a:schemeClr>
                  </a:solidFill>
                </a:rPr>
                <a:t>We enable a learning </a:t>
              </a:r>
              <a:r>
                <a:rPr lang="en-US" sz="2000" b="1" i="1" dirty="0">
                  <a:solidFill>
                    <a:schemeClr val="accent1">
                      <a:lumMod val="75000"/>
                    </a:schemeClr>
                  </a:solidFill>
                </a:rPr>
                <a:t>culture</a:t>
              </a:r>
              <a:r>
                <a:rPr lang="en-US" i="1" dirty="0">
                  <a:solidFill>
                    <a:schemeClr val="accent1">
                      <a:lumMod val="75000"/>
                    </a:schemeClr>
                  </a:solidFill>
                </a:rPr>
                <a:t> with engaged </a:t>
              </a:r>
              <a:r>
                <a:rPr lang="en-US" sz="2000" b="1" i="1" dirty="0">
                  <a:solidFill>
                    <a:schemeClr val="accent1">
                      <a:lumMod val="75000"/>
                    </a:schemeClr>
                  </a:solidFill>
                </a:rPr>
                <a:t>people</a:t>
              </a:r>
              <a:r>
                <a:rPr lang="en-US" i="1" dirty="0">
                  <a:solidFill>
                    <a:schemeClr val="accent1">
                      <a:lumMod val="75000"/>
                    </a:schemeClr>
                  </a:solidFill>
                </a:rPr>
                <a:t> and value added </a:t>
              </a:r>
              <a:r>
                <a:rPr lang="en-US" sz="2000" b="1" i="1" dirty="0">
                  <a:solidFill>
                    <a:schemeClr val="accent1">
                      <a:lumMod val="75000"/>
                    </a:schemeClr>
                  </a:solidFill>
                </a:rPr>
                <a:t>ways of working</a:t>
              </a:r>
              <a:endParaRPr lang="is-IS" sz="1600" cap="all" dirty="0">
                <a:solidFill>
                  <a:srgbClr val="003A70"/>
                </a:solidFill>
              </a:endParaRPr>
            </a:p>
          </p:txBody>
        </p:sp>
      </p:grpSp>
      <p:sp>
        <p:nvSpPr>
          <p:cNvPr id="6" name="Slide Number Placeholder 5"/>
          <p:cNvSpPr>
            <a:spLocks noGrp="1"/>
          </p:cNvSpPr>
          <p:nvPr>
            <p:ph type="sldNum" sz="quarter" idx="4"/>
          </p:nvPr>
        </p:nvSpPr>
        <p:spPr/>
        <p:txBody>
          <a:bodyPr/>
          <a:lstStyle/>
          <a:p>
            <a:fld id="{12D2D4D5-D1E8-4AEC-B398-07B7A8F43E83}" type="slidenum">
              <a:rPr lang="uk-UA" smtClean="0"/>
              <a:pPr/>
              <a:t>20</a:t>
            </a:fld>
            <a:endParaRPr lang="uk-UA" dirty="0"/>
          </a:p>
        </p:txBody>
      </p:sp>
    </p:spTree>
    <p:extLst>
      <p:ext uri="{BB962C8B-B14F-4D97-AF65-F5344CB8AC3E}">
        <p14:creationId xmlns:p14="http://schemas.microsoft.com/office/powerpoint/2010/main" val="179930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3">
                                            <p:graphicEl>
                                              <a:chart seriesIdx="-3" categoryIdx="-3" bldStep="gridLegend"/>
                                            </p:graphic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3">
                                            <p:graphicEl>
                                              <a:chart seriesIdx="-4" categoryIdx="0" bldStep="category"/>
                                            </p:graphicEl>
                                          </p:spTgt>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3">
                                            <p:graphicEl>
                                              <a:chart seriesIdx="-4" categoryIdx="1" bldStep="category"/>
                                            </p:graphicEl>
                                          </p:spTgt>
                                        </p:tgtEl>
                                        <p:attrNameLst>
                                          <p:attrName>style.visibility</p:attrName>
                                        </p:attrNameLst>
                                      </p:cBhvr>
                                      <p:to>
                                        <p:strVal val="visible"/>
                                      </p:to>
                                    </p:set>
                                  </p:childTnLst>
                                </p:cTn>
                              </p:par>
                            </p:childTnLst>
                          </p:cTn>
                        </p:par>
                        <p:par>
                          <p:cTn id="13" fill="hold">
                            <p:stCondLst>
                              <p:cond delay="30"/>
                            </p:stCondLst>
                            <p:childTnLst>
                              <p:par>
                                <p:cTn id="14" presetID="1" presetClass="entr" presetSubtype="0" fill="hold" grpId="0" nodeType="afterEffect">
                                  <p:stCondLst>
                                    <p:cond delay="0"/>
                                  </p:stCondLst>
                                  <p:childTnLst>
                                    <p:set>
                                      <p:cBhvr>
                                        <p:cTn id="15" dur="1" fill="hold">
                                          <p:stCondLst>
                                            <p:cond delay="9"/>
                                          </p:stCondLst>
                                        </p:cTn>
                                        <p:tgtEl>
                                          <p:spTgt spid="3">
                                            <p:graphicEl>
                                              <a:chart seriesIdx="-4" categoryIdx="2" bldStep="category"/>
                                            </p:graphicEl>
                                          </p:spTgt>
                                        </p:tgtEl>
                                        <p:attrNameLst>
                                          <p:attrName>style.visibility</p:attrName>
                                        </p:attrNameLst>
                                      </p:cBhvr>
                                      <p:to>
                                        <p:strVal val="visible"/>
                                      </p:to>
                                    </p:set>
                                  </p:childTnLst>
                                </p:cTn>
                              </p:par>
                            </p:childTnLst>
                          </p:cTn>
                        </p:par>
                        <p:par>
                          <p:cTn id="16" fill="hold">
                            <p:stCondLst>
                              <p:cond delay="40"/>
                            </p:stCondLst>
                            <p:childTnLst>
                              <p:par>
                                <p:cTn id="17" presetID="1" presetClass="entr" presetSubtype="0" fill="hold" grpId="0" nodeType="afterEffect">
                                  <p:stCondLst>
                                    <p:cond delay="0"/>
                                  </p:stCondLst>
                                  <p:childTnLst>
                                    <p:set>
                                      <p:cBhvr>
                                        <p:cTn id="18" dur="1" fill="hold">
                                          <p:stCondLst>
                                            <p:cond delay="9"/>
                                          </p:stCondLst>
                                        </p:cTn>
                                        <p:tgtEl>
                                          <p:spTgt spid="3">
                                            <p:graphicEl>
                                              <a:chart seriesIdx="-4" categoryIdx="3" bldStep="category"/>
                                            </p:graphicEl>
                                          </p:spTgt>
                                        </p:tgtEl>
                                        <p:attrNameLst>
                                          <p:attrName>style.visibility</p:attrName>
                                        </p:attrNameLst>
                                      </p:cBhvr>
                                      <p:to>
                                        <p:strVal val="visible"/>
                                      </p:to>
                                    </p:set>
                                  </p:childTnLst>
                                </p:cTn>
                              </p:par>
                            </p:childTnLst>
                          </p:cTn>
                        </p:par>
                        <p:par>
                          <p:cTn id="19" fill="hold">
                            <p:stCondLst>
                              <p:cond delay="50"/>
                            </p:stCondLst>
                            <p:childTnLst>
                              <p:par>
                                <p:cTn id="20" presetID="1" presetClass="entr" presetSubtype="0" fill="hold" grpId="0" nodeType="afterEffect">
                                  <p:stCondLst>
                                    <p:cond delay="0"/>
                                  </p:stCondLst>
                                  <p:childTnLst>
                                    <p:set>
                                      <p:cBhvr>
                                        <p:cTn id="21" dur="1" fill="hold">
                                          <p:stCondLst>
                                            <p:cond delay="9"/>
                                          </p:stCondLst>
                                        </p:cTn>
                                        <p:tgtEl>
                                          <p:spTgt spid="3">
                                            <p:graphicEl>
                                              <a:chart seriesIdx="-4" categoryIdx="4" bldStep="category"/>
                                            </p:graphicEl>
                                          </p:spTgt>
                                        </p:tgtEl>
                                        <p:attrNameLst>
                                          <p:attrName>style.visibility</p:attrName>
                                        </p:attrNameLst>
                                      </p:cBhvr>
                                      <p:to>
                                        <p:strVal val="visible"/>
                                      </p:to>
                                    </p:set>
                                  </p:childTnLst>
                                </p:cTn>
                              </p:par>
                            </p:childTnLst>
                          </p:cTn>
                        </p:par>
                        <p:par>
                          <p:cTn id="22" fill="hold">
                            <p:stCondLst>
                              <p:cond delay="60"/>
                            </p:stCondLst>
                            <p:childTnLst>
                              <p:par>
                                <p:cTn id="23" presetID="1" presetClass="entr" presetSubtype="0" fill="hold" grpId="0" nodeType="afterEffect">
                                  <p:stCondLst>
                                    <p:cond delay="0"/>
                                  </p:stCondLst>
                                  <p:childTnLst>
                                    <p:set>
                                      <p:cBhvr>
                                        <p:cTn id="24" dur="1" fill="hold">
                                          <p:stCondLst>
                                            <p:cond delay="9"/>
                                          </p:stCondLst>
                                        </p:cTn>
                                        <p:tgtEl>
                                          <p:spTgt spid="3">
                                            <p:graphicEl>
                                              <a:chart seriesIdx="-4" categoryIdx="5" bldStep="category"/>
                                            </p:graphicEl>
                                          </p:spTgt>
                                        </p:tgtEl>
                                        <p:attrNameLst>
                                          <p:attrName>style.visibility</p:attrName>
                                        </p:attrNameLst>
                                      </p:cBhvr>
                                      <p:to>
                                        <p:strVal val="visible"/>
                                      </p:to>
                                    </p:set>
                                  </p:childTnLst>
                                </p:cTn>
                              </p:par>
                            </p:childTnLst>
                          </p:cTn>
                        </p:par>
                        <p:par>
                          <p:cTn id="25" fill="hold">
                            <p:stCondLst>
                              <p:cond delay="70"/>
                            </p:stCondLst>
                            <p:childTnLst>
                              <p:par>
                                <p:cTn id="26" presetID="1" presetClass="entr" presetSubtype="0" fill="hold" grpId="0" nodeType="afterEffect">
                                  <p:stCondLst>
                                    <p:cond delay="0"/>
                                  </p:stCondLst>
                                  <p:childTnLst>
                                    <p:set>
                                      <p:cBhvr>
                                        <p:cTn id="27" dur="1" fill="hold">
                                          <p:stCondLst>
                                            <p:cond delay="9"/>
                                          </p:stCondLst>
                                        </p:cTn>
                                        <p:tgtEl>
                                          <p:spTgt spid="3">
                                            <p:graphicEl>
                                              <a:chart seriesIdx="-4" categoryIdx="6" bldStep="category"/>
                                            </p:graphicEl>
                                          </p:spTgt>
                                        </p:tgtEl>
                                        <p:attrNameLst>
                                          <p:attrName>style.visibility</p:attrName>
                                        </p:attrNameLst>
                                      </p:cBhvr>
                                      <p:to>
                                        <p:strVal val="visible"/>
                                      </p:to>
                                    </p:set>
                                  </p:childTnLst>
                                </p:cTn>
                              </p:par>
                            </p:childTnLst>
                          </p:cTn>
                        </p:par>
                        <p:par>
                          <p:cTn id="28" fill="hold">
                            <p:stCondLst>
                              <p:cond delay="80"/>
                            </p:stCondLst>
                            <p:childTnLst>
                              <p:par>
                                <p:cTn id="29" presetID="1" presetClass="entr" presetSubtype="0" fill="hold" grpId="0" nodeType="afterEffect">
                                  <p:stCondLst>
                                    <p:cond delay="0"/>
                                  </p:stCondLst>
                                  <p:childTnLst>
                                    <p:set>
                                      <p:cBhvr>
                                        <p:cTn id="30" dur="1" fill="hold">
                                          <p:stCondLst>
                                            <p:cond delay="9"/>
                                          </p:stCondLst>
                                        </p:cTn>
                                        <p:tgtEl>
                                          <p:spTgt spid="3">
                                            <p:graphicEl>
                                              <a:chart seriesIdx="-4" categoryIdx="7" bldStep="category"/>
                                            </p:graphicEl>
                                          </p:spTgt>
                                        </p:tgtEl>
                                        <p:attrNameLst>
                                          <p:attrName>style.visibility</p:attrName>
                                        </p:attrNameLst>
                                      </p:cBhvr>
                                      <p:to>
                                        <p:strVal val="visible"/>
                                      </p:to>
                                    </p:set>
                                  </p:childTnLst>
                                </p:cTn>
                              </p:par>
                            </p:childTnLst>
                          </p:cTn>
                        </p:par>
                        <p:par>
                          <p:cTn id="31" fill="hold">
                            <p:stCondLst>
                              <p:cond delay="90"/>
                            </p:stCondLst>
                            <p:childTnLst>
                              <p:par>
                                <p:cTn id="32" presetID="1" presetClass="entr" presetSubtype="0" fill="hold" grpId="0" nodeType="afterEffect">
                                  <p:stCondLst>
                                    <p:cond delay="0"/>
                                  </p:stCondLst>
                                  <p:childTnLst>
                                    <p:set>
                                      <p:cBhvr>
                                        <p:cTn id="33" dur="1" fill="hold">
                                          <p:stCondLst>
                                            <p:cond delay="9"/>
                                          </p:stCondLst>
                                        </p:cTn>
                                        <p:tgtEl>
                                          <p:spTgt spid="3">
                                            <p:graphicEl>
                                              <a:chart seriesIdx="-4" categoryIdx="8" bldStep="category"/>
                                            </p:graphicEl>
                                          </p:spTgt>
                                        </p:tgtEl>
                                        <p:attrNameLst>
                                          <p:attrName>style.visibility</p:attrName>
                                        </p:attrNameLst>
                                      </p:cBhvr>
                                      <p:to>
                                        <p:strVal val="visible"/>
                                      </p:to>
                                    </p:set>
                                  </p:childTnLst>
                                </p:cTn>
                              </p:par>
                            </p:childTnLst>
                          </p:cTn>
                        </p:par>
                        <p:par>
                          <p:cTn id="34" fill="hold">
                            <p:stCondLst>
                              <p:cond delay="100"/>
                            </p:stCondLst>
                            <p:childTnLst>
                              <p:par>
                                <p:cTn id="35" presetID="1" presetClass="entr" presetSubtype="0" fill="hold" grpId="0" nodeType="afterEffect">
                                  <p:stCondLst>
                                    <p:cond delay="0"/>
                                  </p:stCondLst>
                                  <p:childTnLst>
                                    <p:set>
                                      <p:cBhvr>
                                        <p:cTn id="36" dur="1" fill="hold">
                                          <p:stCondLst>
                                            <p:cond delay="9"/>
                                          </p:stCondLst>
                                        </p:cTn>
                                        <p:tgtEl>
                                          <p:spTgt spid="3">
                                            <p:graphicEl>
                                              <a:chart seriesIdx="-4" categoryIdx="9" bldStep="category"/>
                                            </p:graphicEl>
                                          </p:spTgt>
                                        </p:tgtEl>
                                        <p:attrNameLst>
                                          <p:attrName>style.visibility</p:attrName>
                                        </p:attrNameLst>
                                      </p:cBhvr>
                                      <p:to>
                                        <p:strVal val="visible"/>
                                      </p:to>
                                    </p:set>
                                  </p:childTnLst>
                                </p:cTn>
                              </p:par>
                            </p:childTnLst>
                          </p:cTn>
                        </p:par>
                        <p:par>
                          <p:cTn id="37" fill="hold">
                            <p:stCondLst>
                              <p:cond delay="110"/>
                            </p:stCondLst>
                            <p:childTnLst>
                              <p:par>
                                <p:cTn id="38" presetID="1" presetClass="entr" presetSubtype="0" fill="hold" grpId="0" nodeType="afterEffect">
                                  <p:stCondLst>
                                    <p:cond delay="0"/>
                                  </p:stCondLst>
                                  <p:childTnLst>
                                    <p:set>
                                      <p:cBhvr>
                                        <p:cTn id="39" dur="1" fill="hold">
                                          <p:stCondLst>
                                            <p:cond delay="9"/>
                                          </p:stCondLst>
                                        </p:cTn>
                                        <p:tgtEl>
                                          <p:spTgt spid="3">
                                            <p:graphicEl>
                                              <a:chart seriesIdx="-4" categoryIdx="10" bldStep="category"/>
                                            </p:graphicEl>
                                          </p:spTgt>
                                        </p:tgtEl>
                                        <p:attrNameLst>
                                          <p:attrName>style.visibility</p:attrName>
                                        </p:attrNameLst>
                                      </p:cBhvr>
                                      <p:to>
                                        <p:strVal val="visible"/>
                                      </p:to>
                                    </p:set>
                                  </p:childTnLst>
                                </p:cTn>
                              </p:par>
                            </p:childTnLst>
                          </p:cTn>
                        </p:par>
                        <p:par>
                          <p:cTn id="40" fill="hold">
                            <p:stCondLst>
                              <p:cond delay="120"/>
                            </p:stCondLst>
                            <p:childTnLst>
                              <p:par>
                                <p:cTn id="41" presetID="1" presetClass="entr" presetSubtype="0" fill="hold" grpId="0" nodeType="afterEffect">
                                  <p:stCondLst>
                                    <p:cond delay="0"/>
                                  </p:stCondLst>
                                  <p:childTnLst>
                                    <p:set>
                                      <p:cBhvr>
                                        <p:cTn id="42" dur="1" fill="hold">
                                          <p:stCondLst>
                                            <p:cond delay="9"/>
                                          </p:stCondLst>
                                        </p:cTn>
                                        <p:tgtEl>
                                          <p:spTgt spid="3">
                                            <p:graphicEl>
                                              <a:chart seriesIdx="-4" categoryIdx="11" bldStep="category"/>
                                            </p:graphicEl>
                                          </p:spTgt>
                                        </p:tgtEl>
                                        <p:attrNameLst>
                                          <p:attrName>style.visibility</p:attrName>
                                        </p:attrNameLst>
                                      </p:cBhvr>
                                      <p:to>
                                        <p:strVal val="visible"/>
                                      </p:to>
                                    </p:set>
                                  </p:childTnLst>
                                </p:cTn>
                              </p:par>
                            </p:childTnLst>
                          </p:cTn>
                        </p:par>
                        <p:par>
                          <p:cTn id="43" fill="hold">
                            <p:stCondLst>
                              <p:cond delay="130"/>
                            </p:stCondLst>
                            <p:childTnLst>
                              <p:par>
                                <p:cTn id="44" presetID="1" presetClass="entr" presetSubtype="0" fill="hold" grpId="0" nodeType="afterEffect">
                                  <p:stCondLst>
                                    <p:cond delay="0"/>
                                  </p:stCondLst>
                                  <p:childTnLst>
                                    <p:set>
                                      <p:cBhvr>
                                        <p:cTn id="45" dur="1" fill="hold">
                                          <p:stCondLst>
                                            <p:cond delay="9"/>
                                          </p:stCondLst>
                                        </p:cTn>
                                        <p:tgtEl>
                                          <p:spTgt spid="3">
                                            <p:graphicEl>
                                              <a:chart seriesIdx="-4" categoryIdx="12" bldStep="category"/>
                                            </p:graphicEl>
                                          </p:spTgt>
                                        </p:tgtEl>
                                        <p:attrNameLst>
                                          <p:attrName>style.visibility</p:attrName>
                                        </p:attrNameLst>
                                      </p:cBhvr>
                                      <p:to>
                                        <p:strVal val="visible"/>
                                      </p:to>
                                    </p:set>
                                  </p:childTnLst>
                                </p:cTn>
                              </p:par>
                            </p:childTnLst>
                          </p:cTn>
                        </p:par>
                        <p:par>
                          <p:cTn id="46" fill="hold">
                            <p:stCondLst>
                              <p:cond delay="140"/>
                            </p:stCondLst>
                            <p:childTnLst>
                              <p:par>
                                <p:cTn id="47" presetID="1" presetClass="entr" presetSubtype="0" fill="hold" grpId="0" nodeType="afterEffect">
                                  <p:stCondLst>
                                    <p:cond delay="0"/>
                                  </p:stCondLst>
                                  <p:childTnLst>
                                    <p:set>
                                      <p:cBhvr>
                                        <p:cTn id="48" dur="1" fill="hold">
                                          <p:stCondLst>
                                            <p:cond delay="9"/>
                                          </p:stCondLst>
                                        </p:cTn>
                                        <p:tgtEl>
                                          <p:spTgt spid="3">
                                            <p:graphicEl>
                                              <a:chart seriesIdx="-4" categoryIdx="13" bldStep="category"/>
                                            </p:graphicEl>
                                          </p:spTgt>
                                        </p:tgtEl>
                                        <p:attrNameLst>
                                          <p:attrName>style.visibility</p:attrName>
                                        </p:attrNameLst>
                                      </p:cBhvr>
                                      <p:to>
                                        <p:strVal val="visible"/>
                                      </p:to>
                                    </p:set>
                                  </p:childTnLst>
                                </p:cTn>
                              </p:par>
                            </p:childTnLst>
                          </p:cTn>
                        </p:par>
                        <p:par>
                          <p:cTn id="49" fill="hold">
                            <p:stCondLst>
                              <p:cond delay="150"/>
                            </p:stCondLst>
                            <p:childTnLst>
                              <p:par>
                                <p:cTn id="50" presetID="1" presetClass="entr" presetSubtype="0" fill="hold" grpId="0" nodeType="afterEffect">
                                  <p:stCondLst>
                                    <p:cond delay="0"/>
                                  </p:stCondLst>
                                  <p:childTnLst>
                                    <p:set>
                                      <p:cBhvr>
                                        <p:cTn id="51" dur="1" fill="hold">
                                          <p:stCondLst>
                                            <p:cond delay="9"/>
                                          </p:stCondLst>
                                        </p:cTn>
                                        <p:tgtEl>
                                          <p:spTgt spid="3">
                                            <p:graphicEl>
                                              <a:chart seriesIdx="-4" categoryIdx="14" bldStep="category"/>
                                            </p:graphicEl>
                                          </p:spTgt>
                                        </p:tgtEl>
                                        <p:attrNameLst>
                                          <p:attrName>style.visibility</p:attrName>
                                        </p:attrNameLst>
                                      </p:cBhvr>
                                      <p:to>
                                        <p:strVal val="visible"/>
                                      </p:to>
                                    </p:set>
                                  </p:childTnLst>
                                </p:cTn>
                              </p:par>
                            </p:childTnLst>
                          </p:cTn>
                        </p:par>
                        <p:par>
                          <p:cTn id="52" fill="hold">
                            <p:stCondLst>
                              <p:cond delay="160"/>
                            </p:stCondLst>
                            <p:childTnLst>
                              <p:par>
                                <p:cTn id="53" presetID="1" presetClass="entr" presetSubtype="0" fill="hold" grpId="0" nodeType="afterEffect">
                                  <p:stCondLst>
                                    <p:cond delay="0"/>
                                  </p:stCondLst>
                                  <p:childTnLst>
                                    <p:set>
                                      <p:cBhvr>
                                        <p:cTn id="54" dur="1" fill="hold">
                                          <p:stCondLst>
                                            <p:cond delay="9"/>
                                          </p:stCondLst>
                                        </p:cTn>
                                        <p:tgtEl>
                                          <p:spTgt spid="3">
                                            <p:graphicEl>
                                              <a:chart seriesIdx="-4" categoryIdx="15" bldStep="category"/>
                                            </p:graphicEl>
                                          </p:spTgt>
                                        </p:tgtEl>
                                        <p:attrNameLst>
                                          <p:attrName>style.visibility</p:attrName>
                                        </p:attrNameLst>
                                      </p:cBhvr>
                                      <p:to>
                                        <p:strVal val="visible"/>
                                      </p:to>
                                    </p:set>
                                  </p:childTnLst>
                                </p:cTn>
                              </p:par>
                            </p:childTnLst>
                          </p:cTn>
                        </p:par>
                        <p:par>
                          <p:cTn id="55" fill="hold">
                            <p:stCondLst>
                              <p:cond delay="170"/>
                            </p:stCondLst>
                            <p:childTnLst>
                              <p:par>
                                <p:cTn id="56" presetID="1" presetClass="entr" presetSubtype="0" fill="hold" grpId="0" nodeType="afterEffect">
                                  <p:stCondLst>
                                    <p:cond delay="0"/>
                                  </p:stCondLst>
                                  <p:childTnLst>
                                    <p:set>
                                      <p:cBhvr>
                                        <p:cTn id="57" dur="1" fill="hold">
                                          <p:stCondLst>
                                            <p:cond delay="9"/>
                                          </p:stCondLst>
                                        </p:cTn>
                                        <p:tgtEl>
                                          <p:spTgt spid="3">
                                            <p:graphicEl>
                                              <a:chart seriesIdx="-4" categoryIdx="16" bldStep="category"/>
                                            </p:graphicEl>
                                          </p:spTgt>
                                        </p:tgtEl>
                                        <p:attrNameLst>
                                          <p:attrName>style.visibility</p:attrName>
                                        </p:attrNameLst>
                                      </p:cBhvr>
                                      <p:to>
                                        <p:strVal val="visible"/>
                                      </p:to>
                                    </p:set>
                                  </p:childTnLst>
                                </p:cTn>
                              </p:par>
                            </p:childTnLst>
                          </p:cTn>
                        </p:par>
                        <p:par>
                          <p:cTn id="58" fill="hold">
                            <p:stCondLst>
                              <p:cond delay="180"/>
                            </p:stCondLst>
                            <p:childTnLst>
                              <p:par>
                                <p:cTn id="59" presetID="1" presetClass="entr" presetSubtype="0" fill="hold" grpId="0" nodeType="afterEffect">
                                  <p:stCondLst>
                                    <p:cond delay="0"/>
                                  </p:stCondLst>
                                  <p:childTnLst>
                                    <p:set>
                                      <p:cBhvr>
                                        <p:cTn id="60" dur="1" fill="hold">
                                          <p:stCondLst>
                                            <p:cond delay="9"/>
                                          </p:stCondLst>
                                        </p:cTn>
                                        <p:tgtEl>
                                          <p:spTgt spid="3">
                                            <p:graphicEl>
                                              <a:chart seriesIdx="-4" categoryIdx="17" bldStep="category"/>
                                            </p:graphicEl>
                                          </p:spTgt>
                                        </p:tgtEl>
                                        <p:attrNameLst>
                                          <p:attrName>style.visibility</p:attrName>
                                        </p:attrNameLst>
                                      </p:cBhvr>
                                      <p:to>
                                        <p:strVal val="visible"/>
                                      </p:to>
                                    </p:set>
                                  </p:childTnLst>
                                </p:cTn>
                              </p:par>
                            </p:childTnLst>
                          </p:cTn>
                        </p:par>
                        <p:par>
                          <p:cTn id="61" fill="hold">
                            <p:stCondLst>
                              <p:cond delay="190"/>
                            </p:stCondLst>
                            <p:childTnLst>
                              <p:par>
                                <p:cTn id="62" presetID="1" presetClass="entr" presetSubtype="0" fill="hold" grpId="0" nodeType="afterEffect">
                                  <p:stCondLst>
                                    <p:cond delay="0"/>
                                  </p:stCondLst>
                                  <p:childTnLst>
                                    <p:set>
                                      <p:cBhvr>
                                        <p:cTn id="63" dur="1" fill="hold">
                                          <p:stCondLst>
                                            <p:cond delay="9"/>
                                          </p:stCondLst>
                                        </p:cTn>
                                        <p:tgtEl>
                                          <p:spTgt spid="3">
                                            <p:graphicEl>
                                              <a:chart seriesIdx="-4" categoryIdx="18" bldStep="category"/>
                                            </p:graphicEl>
                                          </p:spTgt>
                                        </p:tgtEl>
                                        <p:attrNameLst>
                                          <p:attrName>style.visibility</p:attrName>
                                        </p:attrNameLst>
                                      </p:cBhvr>
                                      <p:to>
                                        <p:strVal val="visible"/>
                                      </p:to>
                                    </p:set>
                                  </p:childTnLst>
                                </p:cTn>
                              </p:par>
                            </p:childTnLst>
                          </p:cTn>
                        </p:par>
                        <p:par>
                          <p:cTn id="64" fill="hold">
                            <p:stCondLst>
                              <p:cond delay="200"/>
                            </p:stCondLst>
                            <p:childTnLst>
                              <p:par>
                                <p:cTn id="65" presetID="1" presetClass="entr" presetSubtype="0" fill="hold" grpId="0" nodeType="afterEffect">
                                  <p:stCondLst>
                                    <p:cond delay="0"/>
                                  </p:stCondLst>
                                  <p:childTnLst>
                                    <p:set>
                                      <p:cBhvr>
                                        <p:cTn id="66" dur="1" fill="hold">
                                          <p:stCondLst>
                                            <p:cond delay="9"/>
                                          </p:stCondLst>
                                        </p:cTn>
                                        <p:tgtEl>
                                          <p:spTgt spid="3">
                                            <p:graphicEl>
                                              <a:chart seriesIdx="-4" categoryIdx="19" bldStep="category"/>
                                            </p:graphicEl>
                                          </p:spTgt>
                                        </p:tgtEl>
                                        <p:attrNameLst>
                                          <p:attrName>style.visibility</p:attrName>
                                        </p:attrNameLst>
                                      </p:cBhvr>
                                      <p:to>
                                        <p:strVal val="visible"/>
                                      </p:to>
                                    </p:set>
                                  </p:childTnLst>
                                </p:cTn>
                              </p:par>
                            </p:childTnLst>
                          </p:cTn>
                        </p:par>
                        <p:par>
                          <p:cTn id="67" fill="hold">
                            <p:stCondLst>
                              <p:cond delay="210"/>
                            </p:stCondLst>
                            <p:childTnLst>
                              <p:par>
                                <p:cTn id="68" presetID="1" presetClass="entr" presetSubtype="0" fill="hold" grpId="0" nodeType="afterEffect">
                                  <p:stCondLst>
                                    <p:cond delay="0"/>
                                  </p:stCondLst>
                                  <p:childTnLst>
                                    <p:set>
                                      <p:cBhvr>
                                        <p:cTn id="69" dur="1" fill="hold">
                                          <p:stCondLst>
                                            <p:cond delay="9"/>
                                          </p:stCondLst>
                                        </p:cTn>
                                        <p:tgtEl>
                                          <p:spTgt spid="3">
                                            <p:graphicEl>
                                              <a:chart seriesIdx="-4" categoryIdx="20" bldStep="category"/>
                                            </p:graphicEl>
                                          </p:spTgt>
                                        </p:tgtEl>
                                        <p:attrNameLst>
                                          <p:attrName>style.visibility</p:attrName>
                                        </p:attrNameLst>
                                      </p:cBhvr>
                                      <p:to>
                                        <p:strVal val="visible"/>
                                      </p:to>
                                    </p:set>
                                  </p:childTnLst>
                                </p:cTn>
                              </p:par>
                            </p:childTnLst>
                          </p:cTn>
                        </p:par>
                        <p:par>
                          <p:cTn id="70" fill="hold">
                            <p:stCondLst>
                              <p:cond delay="220"/>
                            </p:stCondLst>
                            <p:childTnLst>
                              <p:par>
                                <p:cTn id="71" presetID="1" presetClass="entr" presetSubtype="0" fill="hold" grpId="0" nodeType="afterEffect">
                                  <p:stCondLst>
                                    <p:cond delay="0"/>
                                  </p:stCondLst>
                                  <p:childTnLst>
                                    <p:set>
                                      <p:cBhvr>
                                        <p:cTn id="72" dur="1" fill="hold">
                                          <p:stCondLst>
                                            <p:cond delay="9"/>
                                          </p:stCondLst>
                                        </p:cTn>
                                        <p:tgtEl>
                                          <p:spTgt spid="3">
                                            <p:graphicEl>
                                              <a:chart seriesIdx="-4" categoryIdx="21" bldStep="category"/>
                                            </p:graphicEl>
                                          </p:spTgt>
                                        </p:tgtEl>
                                        <p:attrNameLst>
                                          <p:attrName>style.visibility</p:attrName>
                                        </p:attrNameLst>
                                      </p:cBhvr>
                                      <p:to>
                                        <p:strVal val="visible"/>
                                      </p:to>
                                    </p:set>
                                  </p:childTnLst>
                                </p:cTn>
                              </p:par>
                            </p:childTnLst>
                          </p:cTn>
                        </p:par>
                        <p:par>
                          <p:cTn id="73" fill="hold">
                            <p:stCondLst>
                              <p:cond delay="230"/>
                            </p:stCondLst>
                            <p:childTnLst>
                              <p:par>
                                <p:cTn id="74" presetID="1" presetClass="entr" presetSubtype="0" fill="hold" grpId="0" nodeType="afterEffect">
                                  <p:stCondLst>
                                    <p:cond delay="0"/>
                                  </p:stCondLst>
                                  <p:childTnLst>
                                    <p:set>
                                      <p:cBhvr>
                                        <p:cTn id="75" dur="1" fill="hold">
                                          <p:stCondLst>
                                            <p:cond delay="9"/>
                                          </p:stCondLst>
                                        </p:cTn>
                                        <p:tgtEl>
                                          <p:spTgt spid="3">
                                            <p:graphicEl>
                                              <a:chart seriesIdx="-4" categoryIdx="22" bldStep="category"/>
                                            </p:graphicEl>
                                          </p:spTgt>
                                        </p:tgtEl>
                                        <p:attrNameLst>
                                          <p:attrName>style.visibility</p:attrName>
                                        </p:attrNameLst>
                                      </p:cBhvr>
                                      <p:to>
                                        <p:strVal val="visible"/>
                                      </p:to>
                                    </p:set>
                                  </p:childTnLst>
                                </p:cTn>
                              </p:par>
                            </p:childTnLst>
                          </p:cTn>
                        </p:par>
                        <p:par>
                          <p:cTn id="76" fill="hold">
                            <p:stCondLst>
                              <p:cond delay="240"/>
                            </p:stCondLst>
                            <p:childTnLst>
                              <p:par>
                                <p:cTn id="77" presetID="1" presetClass="entr" presetSubtype="0" fill="hold" grpId="0" nodeType="afterEffect">
                                  <p:stCondLst>
                                    <p:cond delay="0"/>
                                  </p:stCondLst>
                                  <p:childTnLst>
                                    <p:set>
                                      <p:cBhvr>
                                        <p:cTn id="78" dur="1" fill="hold">
                                          <p:stCondLst>
                                            <p:cond delay="9"/>
                                          </p:stCondLst>
                                        </p:cTn>
                                        <p:tgtEl>
                                          <p:spTgt spid="3">
                                            <p:graphicEl>
                                              <a:chart seriesIdx="-4" categoryIdx="23" bldStep="category"/>
                                            </p:graphicEl>
                                          </p:spTgt>
                                        </p:tgtEl>
                                        <p:attrNameLst>
                                          <p:attrName>style.visibility</p:attrName>
                                        </p:attrNameLst>
                                      </p:cBhvr>
                                      <p:to>
                                        <p:strVal val="visible"/>
                                      </p:to>
                                    </p:set>
                                  </p:childTnLst>
                                </p:cTn>
                              </p:par>
                            </p:childTnLst>
                          </p:cTn>
                        </p:par>
                        <p:par>
                          <p:cTn id="79" fill="hold">
                            <p:stCondLst>
                              <p:cond delay="250"/>
                            </p:stCondLst>
                            <p:childTnLst>
                              <p:par>
                                <p:cTn id="80" presetID="1" presetClass="entr" presetSubtype="0" fill="hold" grpId="0" nodeType="afterEffect">
                                  <p:stCondLst>
                                    <p:cond delay="0"/>
                                  </p:stCondLst>
                                  <p:childTnLst>
                                    <p:set>
                                      <p:cBhvr>
                                        <p:cTn id="81" dur="1" fill="hold">
                                          <p:stCondLst>
                                            <p:cond delay="9"/>
                                          </p:stCondLst>
                                        </p:cTn>
                                        <p:tgtEl>
                                          <p:spTgt spid="3">
                                            <p:graphicEl>
                                              <a:chart seriesIdx="-4" categoryIdx="24" bldStep="category"/>
                                            </p:graphicEl>
                                          </p:spTgt>
                                        </p:tgtEl>
                                        <p:attrNameLst>
                                          <p:attrName>style.visibility</p:attrName>
                                        </p:attrNameLst>
                                      </p:cBhvr>
                                      <p:to>
                                        <p:strVal val="visible"/>
                                      </p:to>
                                    </p:set>
                                  </p:childTnLst>
                                </p:cTn>
                              </p:par>
                            </p:childTnLst>
                          </p:cTn>
                        </p:par>
                        <p:par>
                          <p:cTn id="82" fill="hold">
                            <p:stCondLst>
                              <p:cond delay="260"/>
                            </p:stCondLst>
                            <p:childTnLst>
                              <p:par>
                                <p:cTn id="83" presetID="1" presetClass="entr" presetSubtype="0" fill="hold" grpId="0" nodeType="afterEffect">
                                  <p:stCondLst>
                                    <p:cond delay="0"/>
                                  </p:stCondLst>
                                  <p:childTnLst>
                                    <p:set>
                                      <p:cBhvr>
                                        <p:cTn id="84" dur="1" fill="hold">
                                          <p:stCondLst>
                                            <p:cond delay="9"/>
                                          </p:stCondLst>
                                        </p:cTn>
                                        <p:tgtEl>
                                          <p:spTgt spid="3">
                                            <p:graphicEl>
                                              <a:chart seriesIdx="-4" categoryIdx="25" bldStep="category"/>
                                            </p:graphicEl>
                                          </p:spTgt>
                                        </p:tgtEl>
                                        <p:attrNameLst>
                                          <p:attrName>style.visibility</p:attrName>
                                        </p:attrNameLst>
                                      </p:cBhvr>
                                      <p:to>
                                        <p:strVal val="visible"/>
                                      </p:to>
                                    </p:set>
                                  </p:childTnLst>
                                </p:cTn>
                              </p:par>
                            </p:childTnLst>
                          </p:cTn>
                        </p:par>
                        <p:par>
                          <p:cTn id="85" fill="hold">
                            <p:stCondLst>
                              <p:cond delay="270"/>
                            </p:stCondLst>
                            <p:childTnLst>
                              <p:par>
                                <p:cTn id="86" presetID="1" presetClass="entr" presetSubtype="0" fill="hold" grpId="0" nodeType="afterEffect">
                                  <p:stCondLst>
                                    <p:cond delay="0"/>
                                  </p:stCondLst>
                                  <p:childTnLst>
                                    <p:set>
                                      <p:cBhvr>
                                        <p:cTn id="87" dur="1" fill="hold">
                                          <p:stCondLst>
                                            <p:cond delay="9"/>
                                          </p:stCondLst>
                                        </p:cTn>
                                        <p:tgtEl>
                                          <p:spTgt spid="3">
                                            <p:graphicEl>
                                              <a:chart seriesIdx="-4" categoryIdx="26" bldStep="category"/>
                                            </p:graphicEl>
                                          </p:spTgt>
                                        </p:tgtEl>
                                        <p:attrNameLst>
                                          <p:attrName>style.visibility</p:attrName>
                                        </p:attrNameLst>
                                      </p:cBhvr>
                                      <p:to>
                                        <p:strVal val="visible"/>
                                      </p:to>
                                    </p:set>
                                  </p:childTnLst>
                                </p:cTn>
                              </p:par>
                            </p:childTnLst>
                          </p:cTn>
                        </p:par>
                        <p:par>
                          <p:cTn id="88" fill="hold">
                            <p:stCondLst>
                              <p:cond delay="280"/>
                            </p:stCondLst>
                            <p:childTnLst>
                              <p:par>
                                <p:cTn id="89" presetID="1" presetClass="entr" presetSubtype="0" fill="hold" grpId="0" nodeType="afterEffect">
                                  <p:stCondLst>
                                    <p:cond delay="0"/>
                                  </p:stCondLst>
                                  <p:childTnLst>
                                    <p:set>
                                      <p:cBhvr>
                                        <p:cTn id="90" dur="1" fill="hold">
                                          <p:stCondLst>
                                            <p:cond delay="9"/>
                                          </p:stCondLst>
                                        </p:cTn>
                                        <p:tgtEl>
                                          <p:spTgt spid="3">
                                            <p:graphicEl>
                                              <a:chart seriesIdx="-4" categoryIdx="27" bldStep="category"/>
                                            </p:graphicEl>
                                          </p:spTgt>
                                        </p:tgtEl>
                                        <p:attrNameLst>
                                          <p:attrName>style.visibility</p:attrName>
                                        </p:attrNameLst>
                                      </p:cBhvr>
                                      <p:to>
                                        <p:strVal val="visible"/>
                                      </p:to>
                                    </p:set>
                                  </p:childTnLst>
                                </p:cTn>
                              </p:par>
                            </p:childTnLst>
                          </p:cTn>
                        </p:par>
                        <p:par>
                          <p:cTn id="91" fill="hold">
                            <p:stCondLst>
                              <p:cond delay="290"/>
                            </p:stCondLst>
                            <p:childTnLst>
                              <p:par>
                                <p:cTn id="92" presetID="1" presetClass="entr" presetSubtype="0" fill="hold" grpId="0" nodeType="afterEffect">
                                  <p:stCondLst>
                                    <p:cond delay="0"/>
                                  </p:stCondLst>
                                  <p:childTnLst>
                                    <p:set>
                                      <p:cBhvr>
                                        <p:cTn id="93" dur="1" fill="hold">
                                          <p:stCondLst>
                                            <p:cond delay="9"/>
                                          </p:stCondLst>
                                        </p:cTn>
                                        <p:tgtEl>
                                          <p:spTgt spid="3">
                                            <p:graphicEl>
                                              <a:chart seriesIdx="-4" categoryIdx="28" bldStep="category"/>
                                            </p:graphicEl>
                                          </p:spTgt>
                                        </p:tgtEl>
                                        <p:attrNameLst>
                                          <p:attrName>style.visibility</p:attrName>
                                        </p:attrNameLst>
                                      </p:cBhvr>
                                      <p:to>
                                        <p:strVal val="visible"/>
                                      </p:to>
                                    </p:set>
                                  </p:childTnLst>
                                </p:cTn>
                              </p:par>
                            </p:childTnLst>
                          </p:cTn>
                        </p:par>
                        <p:par>
                          <p:cTn id="94" fill="hold">
                            <p:stCondLst>
                              <p:cond delay="300"/>
                            </p:stCondLst>
                            <p:childTnLst>
                              <p:par>
                                <p:cTn id="95" presetID="1" presetClass="entr" presetSubtype="0" fill="hold" grpId="0" nodeType="afterEffect">
                                  <p:stCondLst>
                                    <p:cond delay="0"/>
                                  </p:stCondLst>
                                  <p:childTnLst>
                                    <p:set>
                                      <p:cBhvr>
                                        <p:cTn id="96" dur="1" fill="hold">
                                          <p:stCondLst>
                                            <p:cond delay="9"/>
                                          </p:stCondLst>
                                        </p:cTn>
                                        <p:tgtEl>
                                          <p:spTgt spid="3">
                                            <p:graphicEl>
                                              <a:chart seriesIdx="-4" categoryIdx="29" bldStep="category"/>
                                            </p:graphicEl>
                                          </p:spTgt>
                                        </p:tgtEl>
                                        <p:attrNameLst>
                                          <p:attrName>style.visibility</p:attrName>
                                        </p:attrNameLst>
                                      </p:cBhvr>
                                      <p:to>
                                        <p:strVal val="visible"/>
                                      </p:to>
                                    </p:set>
                                  </p:childTnLst>
                                </p:cTn>
                              </p:par>
                            </p:childTnLst>
                          </p:cTn>
                        </p:par>
                        <p:par>
                          <p:cTn id="97" fill="hold">
                            <p:stCondLst>
                              <p:cond delay="310"/>
                            </p:stCondLst>
                            <p:childTnLst>
                              <p:par>
                                <p:cTn id="98" presetID="1" presetClass="entr" presetSubtype="0" fill="hold" grpId="0" nodeType="afterEffect">
                                  <p:stCondLst>
                                    <p:cond delay="0"/>
                                  </p:stCondLst>
                                  <p:childTnLst>
                                    <p:set>
                                      <p:cBhvr>
                                        <p:cTn id="99" dur="1" fill="hold">
                                          <p:stCondLst>
                                            <p:cond delay="9"/>
                                          </p:stCondLst>
                                        </p:cTn>
                                        <p:tgtEl>
                                          <p:spTgt spid="3">
                                            <p:graphicEl>
                                              <a:chart seriesIdx="-4" categoryIdx="30" bldStep="category"/>
                                            </p:graphicEl>
                                          </p:spTgt>
                                        </p:tgtEl>
                                        <p:attrNameLst>
                                          <p:attrName>style.visibility</p:attrName>
                                        </p:attrNameLst>
                                      </p:cBhvr>
                                      <p:to>
                                        <p:strVal val="visible"/>
                                      </p:to>
                                    </p:set>
                                  </p:childTnLst>
                                </p:cTn>
                              </p:par>
                            </p:childTnLst>
                          </p:cTn>
                        </p:par>
                        <p:par>
                          <p:cTn id="100" fill="hold">
                            <p:stCondLst>
                              <p:cond delay="320"/>
                            </p:stCondLst>
                            <p:childTnLst>
                              <p:par>
                                <p:cTn id="101" presetID="1" presetClass="entr" presetSubtype="0" fill="hold" grpId="0" nodeType="afterEffect">
                                  <p:stCondLst>
                                    <p:cond delay="0"/>
                                  </p:stCondLst>
                                  <p:childTnLst>
                                    <p:set>
                                      <p:cBhvr>
                                        <p:cTn id="102" dur="1" fill="hold">
                                          <p:stCondLst>
                                            <p:cond delay="9"/>
                                          </p:stCondLst>
                                        </p:cTn>
                                        <p:tgtEl>
                                          <p:spTgt spid="3">
                                            <p:graphicEl>
                                              <a:chart seriesIdx="-4" categoryIdx="31" bldStep="category"/>
                                            </p:graphicEl>
                                          </p:spTgt>
                                        </p:tgtEl>
                                        <p:attrNameLst>
                                          <p:attrName>style.visibility</p:attrName>
                                        </p:attrNameLst>
                                      </p:cBhvr>
                                      <p:to>
                                        <p:strVal val="visible"/>
                                      </p:to>
                                    </p:set>
                                  </p:childTnLst>
                                </p:cTn>
                              </p:par>
                            </p:childTnLst>
                          </p:cTn>
                        </p:par>
                        <p:par>
                          <p:cTn id="103" fill="hold">
                            <p:stCondLst>
                              <p:cond delay="330"/>
                            </p:stCondLst>
                            <p:childTnLst>
                              <p:par>
                                <p:cTn id="104" presetID="1" presetClass="entr" presetSubtype="0" fill="hold" grpId="0" nodeType="afterEffect">
                                  <p:stCondLst>
                                    <p:cond delay="0"/>
                                  </p:stCondLst>
                                  <p:childTnLst>
                                    <p:set>
                                      <p:cBhvr>
                                        <p:cTn id="105" dur="1" fill="hold">
                                          <p:stCondLst>
                                            <p:cond delay="9"/>
                                          </p:stCondLst>
                                        </p:cTn>
                                        <p:tgtEl>
                                          <p:spTgt spid="3">
                                            <p:graphicEl>
                                              <a:chart seriesIdx="-4" categoryIdx="32" bldStep="category"/>
                                            </p:graphicEl>
                                          </p:spTgt>
                                        </p:tgtEl>
                                        <p:attrNameLst>
                                          <p:attrName>style.visibility</p:attrName>
                                        </p:attrNameLst>
                                      </p:cBhvr>
                                      <p:to>
                                        <p:strVal val="visible"/>
                                      </p:to>
                                    </p:set>
                                  </p:childTnLst>
                                </p:cTn>
                              </p:par>
                            </p:childTnLst>
                          </p:cTn>
                        </p:par>
                        <p:par>
                          <p:cTn id="106" fill="hold">
                            <p:stCondLst>
                              <p:cond delay="340"/>
                            </p:stCondLst>
                            <p:childTnLst>
                              <p:par>
                                <p:cTn id="107" presetID="1" presetClass="entr" presetSubtype="0" fill="hold" grpId="0" nodeType="afterEffect">
                                  <p:stCondLst>
                                    <p:cond delay="0"/>
                                  </p:stCondLst>
                                  <p:childTnLst>
                                    <p:set>
                                      <p:cBhvr>
                                        <p:cTn id="108" dur="1" fill="hold">
                                          <p:stCondLst>
                                            <p:cond delay="9"/>
                                          </p:stCondLst>
                                        </p:cTn>
                                        <p:tgtEl>
                                          <p:spTgt spid="3">
                                            <p:graphicEl>
                                              <a:chart seriesIdx="-4" categoryIdx="33" bldStep="category"/>
                                            </p:graphicEl>
                                          </p:spTgt>
                                        </p:tgtEl>
                                        <p:attrNameLst>
                                          <p:attrName>style.visibility</p:attrName>
                                        </p:attrNameLst>
                                      </p:cBhvr>
                                      <p:to>
                                        <p:strVal val="visible"/>
                                      </p:to>
                                    </p:set>
                                  </p:childTnLst>
                                </p:cTn>
                              </p:par>
                            </p:childTnLst>
                          </p:cTn>
                        </p:par>
                        <p:par>
                          <p:cTn id="109" fill="hold">
                            <p:stCondLst>
                              <p:cond delay="350"/>
                            </p:stCondLst>
                            <p:childTnLst>
                              <p:par>
                                <p:cTn id="110" presetID="1" presetClass="entr" presetSubtype="0" fill="hold" grpId="0" nodeType="afterEffect">
                                  <p:stCondLst>
                                    <p:cond delay="0"/>
                                  </p:stCondLst>
                                  <p:childTnLst>
                                    <p:set>
                                      <p:cBhvr>
                                        <p:cTn id="111" dur="1" fill="hold">
                                          <p:stCondLst>
                                            <p:cond delay="9"/>
                                          </p:stCondLst>
                                        </p:cTn>
                                        <p:tgtEl>
                                          <p:spTgt spid="3">
                                            <p:graphicEl>
                                              <a:chart seriesIdx="-4" categoryIdx="34" bldStep="category"/>
                                            </p:graphicEl>
                                          </p:spTgt>
                                        </p:tgtEl>
                                        <p:attrNameLst>
                                          <p:attrName>style.visibility</p:attrName>
                                        </p:attrNameLst>
                                      </p:cBhvr>
                                      <p:to>
                                        <p:strVal val="visible"/>
                                      </p:to>
                                    </p:set>
                                  </p:childTnLst>
                                </p:cTn>
                              </p:par>
                            </p:childTnLst>
                          </p:cTn>
                        </p:par>
                        <p:par>
                          <p:cTn id="112" fill="hold">
                            <p:stCondLst>
                              <p:cond delay="360"/>
                            </p:stCondLst>
                            <p:childTnLst>
                              <p:par>
                                <p:cTn id="113" presetID="1" presetClass="entr" presetSubtype="0" fill="hold" grpId="0" nodeType="afterEffect">
                                  <p:stCondLst>
                                    <p:cond delay="0"/>
                                  </p:stCondLst>
                                  <p:childTnLst>
                                    <p:set>
                                      <p:cBhvr>
                                        <p:cTn id="114" dur="1" fill="hold">
                                          <p:stCondLst>
                                            <p:cond delay="9"/>
                                          </p:stCondLst>
                                        </p:cTn>
                                        <p:tgtEl>
                                          <p:spTgt spid="3">
                                            <p:graphicEl>
                                              <a:chart seriesIdx="-4" categoryIdx="35" bldStep="category"/>
                                            </p:graphicEl>
                                          </p:spTgt>
                                        </p:tgtEl>
                                        <p:attrNameLst>
                                          <p:attrName>style.visibility</p:attrName>
                                        </p:attrNameLst>
                                      </p:cBhvr>
                                      <p:to>
                                        <p:strVal val="visible"/>
                                      </p:to>
                                    </p:set>
                                  </p:childTnLst>
                                </p:cTn>
                              </p:par>
                            </p:childTnLst>
                          </p:cTn>
                        </p:par>
                        <p:par>
                          <p:cTn id="115" fill="hold">
                            <p:stCondLst>
                              <p:cond delay="370"/>
                            </p:stCondLst>
                            <p:childTnLst>
                              <p:par>
                                <p:cTn id="116" presetID="1" presetClass="entr" presetSubtype="0" fill="hold" grpId="0" nodeType="afterEffect">
                                  <p:stCondLst>
                                    <p:cond delay="0"/>
                                  </p:stCondLst>
                                  <p:childTnLst>
                                    <p:set>
                                      <p:cBhvr>
                                        <p:cTn id="117" dur="1" fill="hold">
                                          <p:stCondLst>
                                            <p:cond delay="9"/>
                                          </p:stCondLst>
                                        </p:cTn>
                                        <p:tgtEl>
                                          <p:spTgt spid="3">
                                            <p:graphicEl>
                                              <a:chart seriesIdx="-4" categoryIdx="36" bldStep="category"/>
                                            </p:graphicEl>
                                          </p:spTgt>
                                        </p:tgtEl>
                                        <p:attrNameLst>
                                          <p:attrName>style.visibility</p:attrName>
                                        </p:attrNameLst>
                                      </p:cBhvr>
                                      <p:to>
                                        <p:strVal val="visible"/>
                                      </p:to>
                                    </p:set>
                                  </p:childTnLst>
                                </p:cTn>
                              </p:par>
                            </p:childTnLst>
                          </p:cTn>
                        </p:par>
                        <p:par>
                          <p:cTn id="118" fill="hold">
                            <p:stCondLst>
                              <p:cond delay="380"/>
                            </p:stCondLst>
                            <p:childTnLst>
                              <p:par>
                                <p:cTn id="119" presetID="1" presetClass="entr" presetSubtype="0" fill="hold" grpId="0" nodeType="afterEffect">
                                  <p:stCondLst>
                                    <p:cond delay="0"/>
                                  </p:stCondLst>
                                  <p:childTnLst>
                                    <p:set>
                                      <p:cBhvr>
                                        <p:cTn id="120" dur="1" fill="hold">
                                          <p:stCondLst>
                                            <p:cond delay="9"/>
                                          </p:stCondLst>
                                        </p:cTn>
                                        <p:tgtEl>
                                          <p:spTgt spid="3">
                                            <p:graphicEl>
                                              <a:chart seriesIdx="-4" categoryIdx="37" bldStep="category"/>
                                            </p:graphicEl>
                                          </p:spTgt>
                                        </p:tgtEl>
                                        <p:attrNameLst>
                                          <p:attrName>style.visibility</p:attrName>
                                        </p:attrNameLst>
                                      </p:cBhvr>
                                      <p:to>
                                        <p:strVal val="visible"/>
                                      </p:to>
                                    </p:set>
                                  </p:childTnLst>
                                </p:cTn>
                              </p:par>
                            </p:childTnLst>
                          </p:cTn>
                        </p:par>
                        <p:par>
                          <p:cTn id="121" fill="hold">
                            <p:stCondLst>
                              <p:cond delay="390"/>
                            </p:stCondLst>
                            <p:childTnLst>
                              <p:par>
                                <p:cTn id="122" presetID="1" presetClass="entr" presetSubtype="0" fill="hold" grpId="0" nodeType="afterEffect">
                                  <p:stCondLst>
                                    <p:cond delay="0"/>
                                  </p:stCondLst>
                                  <p:childTnLst>
                                    <p:set>
                                      <p:cBhvr>
                                        <p:cTn id="123" dur="1" fill="hold">
                                          <p:stCondLst>
                                            <p:cond delay="9"/>
                                          </p:stCondLst>
                                        </p:cTn>
                                        <p:tgtEl>
                                          <p:spTgt spid="3">
                                            <p:graphicEl>
                                              <a:chart seriesIdx="-4" categoryIdx="38" bldStep="category"/>
                                            </p:graphicEl>
                                          </p:spTgt>
                                        </p:tgtEl>
                                        <p:attrNameLst>
                                          <p:attrName>style.visibility</p:attrName>
                                        </p:attrNameLst>
                                      </p:cBhvr>
                                      <p:to>
                                        <p:strVal val="visible"/>
                                      </p:to>
                                    </p:set>
                                  </p:childTnLst>
                                </p:cTn>
                              </p:par>
                            </p:childTnLst>
                          </p:cTn>
                        </p:par>
                        <p:par>
                          <p:cTn id="124" fill="hold">
                            <p:stCondLst>
                              <p:cond delay="400"/>
                            </p:stCondLst>
                            <p:childTnLst>
                              <p:par>
                                <p:cTn id="125" presetID="1" presetClass="entr" presetSubtype="0" fill="hold" grpId="0" nodeType="afterEffect">
                                  <p:stCondLst>
                                    <p:cond delay="0"/>
                                  </p:stCondLst>
                                  <p:childTnLst>
                                    <p:set>
                                      <p:cBhvr>
                                        <p:cTn id="126" dur="1" fill="hold">
                                          <p:stCondLst>
                                            <p:cond delay="9"/>
                                          </p:stCondLst>
                                        </p:cTn>
                                        <p:tgtEl>
                                          <p:spTgt spid="3">
                                            <p:graphicEl>
                                              <a:chart seriesIdx="-4" categoryIdx="39" bldStep="category"/>
                                            </p:graphicEl>
                                          </p:spTgt>
                                        </p:tgtEl>
                                        <p:attrNameLst>
                                          <p:attrName>style.visibility</p:attrName>
                                        </p:attrNameLst>
                                      </p:cBhvr>
                                      <p:to>
                                        <p:strVal val="visible"/>
                                      </p:to>
                                    </p:set>
                                  </p:childTnLst>
                                </p:cTn>
                              </p:par>
                            </p:childTnLst>
                          </p:cTn>
                        </p:par>
                        <p:par>
                          <p:cTn id="127" fill="hold">
                            <p:stCondLst>
                              <p:cond delay="410"/>
                            </p:stCondLst>
                            <p:childTnLst>
                              <p:par>
                                <p:cTn id="128" presetID="1" presetClass="entr" presetSubtype="0" fill="hold" grpId="0" nodeType="afterEffect">
                                  <p:stCondLst>
                                    <p:cond delay="0"/>
                                  </p:stCondLst>
                                  <p:childTnLst>
                                    <p:set>
                                      <p:cBhvr>
                                        <p:cTn id="129" dur="1" fill="hold">
                                          <p:stCondLst>
                                            <p:cond delay="9"/>
                                          </p:stCondLst>
                                        </p:cTn>
                                        <p:tgtEl>
                                          <p:spTgt spid="3">
                                            <p:graphicEl>
                                              <a:chart seriesIdx="-4" categoryIdx="40" bldStep="category"/>
                                            </p:graphicEl>
                                          </p:spTgt>
                                        </p:tgtEl>
                                        <p:attrNameLst>
                                          <p:attrName>style.visibility</p:attrName>
                                        </p:attrNameLst>
                                      </p:cBhvr>
                                      <p:to>
                                        <p:strVal val="visible"/>
                                      </p:to>
                                    </p:set>
                                  </p:childTnLst>
                                </p:cTn>
                              </p:par>
                            </p:childTnLst>
                          </p:cTn>
                        </p:par>
                        <p:par>
                          <p:cTn id="130" fill="hold">
                            <p:stCondLst>
                              <p:cond delay="420"/>
                            </p:stCondLst>
                            <p:childTnLst>
                              <p:par>
                                <p:cTn id="131" presetID="1" presetClass="entr" presetSubtype="0" fill="hold" grpId="0" nodeType="afterEffect">
                                  <p:stCondLst>
                                    <p:cond delay="0"/>
                                  </p:stCondLst>
                                  <p:childTnLst>
                                    <p:set>
                                      <p:cBhvr>
                                        <p:cTn id="132" dur="1" fill="hold">
                                          <p:stCondLst>
                                            <p:cond delay="9"/>
                                          </p:stCondLst>
                                        </p:cTn>
                                        <p:tgtEl>
                                          <p:spTgt spid="3">
                                            <p:graphicEl>
                                              <a:chart seriesIdx="-4" categoryIdx="41" bldStep="category"/>
                                            </p:graphicEl>
                                          </p:spTgt>
                                        </p:tgtEl>
                                        <p:attrNameLst>
                                          <p:attrName>style.visibility</p:attrName>
                                        </p:attrNameLst>
                                      </p:cBhvr>
                                      <p:to>
                                        <p:strVal val="visible"/>
                                      </p:to>
                                    </p:set>
                                  </p:childTnLst>
                                </p:cTn>
                              </p:par>
                            </p:childTnLst>
                          </p:cTn>
                        </p:par>
                        <p:par>
                          <p:cTn id="133" fill="hold">
                            <p:stCondLst>
                              <p:cond delay="430"/>
                            </p:stCondLst>
                            <p:childTnLst>
                              <p:par>
                                <p:cTn id="134" presetID="1" presetClass="entr" presetSubtype="0" fill="hold" grpId="0" nodeType="afterEffect">
                                  <p:stCondLst>
                                    <p:cond delay="0"/>
                                  </p:stCondLst>
                                  <p:childTnLst>
                                    <p:set>
                                      <p:cBhvr>
                                        <p:cTn id="135" dur="1" fill="hold">
                                          <p:stCondLst>
                                            <p:cond delay="9"/>
                                          </p:stCondLst>
                                        </p:cTn>
                                        <p:tgtEl>
                                          <p:spTgt spid="3">
                                            <p:graphicEl>
                                              <a:chart seriesIdx="-4" categoryIdx="42" bldStep="category"/>
                                            </p:graphicEl>
                                          </p:spTgt>
                                        </p:tgtEl>
                                        <p:attrNameLst>
                                          <p:attrName>style.visibility</p:attrName>
                                        </p:attrNameLst>
                                      </p:cBhvr>
                                      <p:to>
                                        <p:strVal val="visible"/>
                                      </p:to>
                                    </p:set>
                                  </p:childTnLst>
                                </p:cTn>
                              </p:par>
                            </p:childTnLst>
                          </p:cTn>
                        </p:par>
                        <p:par>
                          <p:cTn id="136" fill="hold">
                            <p:stCondLst>
                              <p:cond delay="440"/>
                            </p:stCondLst>
                            <p:childTnLst>
                              <p:par>
                                <p:cTn id="137" presetID="1" presetClass="entr" presetSubtype="0" fill="hold" grpId="0" nodeType="afterEffect">
                                  <p:stCondLst>
                                    <p:cond delay="0"/>
                                  </p:stCondLst>
                                  <p:childTnLst>
                                    <p:set>
                                      <p:cBhvr>
                                        <p:cTn id="138" dur="1" fill="hold">
                                          <p:stCondLst>
                                            <p:cond delay="9"/>
                                          </p:stCondLst>
                                        </p:cTn>
                                        <p:tgtEl>
                                          <p:spTgt spid="3">
                                            <p:graphicEl>
                                              <a:chart seriesIdx="-4" categoryIdx="43" bldStep="category"/>
                                            </p:graphicEl>
                                          </p:spTgt>
                                        </p:tgtEl>
                                        <p:attrNameLst>
                                          <p:attrName>style.visibility</p:attrName>
                                        </p:attrNameLst>
                                      </p:cBhvr>
                                      <p:to>
                                        <p:strVal val="visible"/>
                                      </p:to>
                                    </p:set>
                                  </p:childTnLst>
                                </p:cTn>
                              </p:par>
                            </p:childTnLst>
                          </p:cTn>
                        </p:par>
                        <p:par>
                          <p:cTn id="139" fill="hold">
                            <p:stCondLst>
                              <p:cond delay="450"/>
                            </p:stCondLst>
                            <p:childTnLst>
                              <p:par>
                                <p:cTn id="140" presetID="1" presetClass="entr" presetSubtype="0" fill="hold" grpId="0" nodeType="afterEffect">
                                  <p:stCondLst>
                                    <p:cond delay="0"/>
                                  </p:stCondLst>
                                  <p:childTnLst>
                                    <p:set>
                                      <p:cBhvr>
                                        <p:cTn id="141" dur="1" fill="hold">
                                          <p:stCondLst>
                                            <p:cond delay="9"/>
                                          </p:stCondLst>
                                        </p:cTn>
                                        <p:tgtEl>
                                          <p:spTgt spid="3">
                                            <p:graphicEl>
                                              <a:chart seriesIdx="-4" categoryIdx="44" bldStep="category"/>
                                            </p:graphicEl>
                                          </p:spTgt>
                                        </p:tgtEl>
                                        <p:attrNameLst>
                                          <p:attrName>style.visibility</p:attrName>
                                        </p:attrNameLst>
                                      </p:cBhvr>
                                      <p:to>
                                        <p:strVal val="visible"/>
                                      </p:to>
                                    </p:set>
                                  </p:childTnLst>
                                </p:cTn>
                              </p:par>
                            </p:childTnLst>
                          </p:cTn>
                        </p:par>
                        <p:par>
                          <p:cTn id="142" fill="hold">
                            <p:stCondLst>
                              <p:cond delay="460"/>
                            </p:stCondLst>
                            <p:childTnLst>
                              <p:par>
                                <p:cTn id="143" presetID="1" presetClass="entr" presetSubtype="0" fill="hold" grpId="0" nodeType="afterEffect">
                                  <p:stCondLst>
                                    <p:cond delay="0"/>
                                  </p:stCondLst>
                                  <p:childTnLst>
                                    <p:set>
                                      <p:cBhvr>
                                        <p:cTn id="144" dur="1" fill="hold">
                                          <p:stCondLst>
                                            <p:cond delay="9"/>
                                          </p:stCondLst>
                                        </p:cTn>
                                        <p:tgtEl>
                                          <p:spTgt spid="3">
                                            <p:graphicEl>
                                              <a:chart seriesIdx="-4" categoryIdx="45" bldStep="category"/>
                                            </p:graphicEl>
                                          </p:spTgt>
                                        </p:tgtEl>
                                        <p:attrNameLst>
                                          <p:attrName>style.visibility</p:attrName>
                                        </p:attrNameLst>
                                      </p:cBhvr>
                                      <p:to>
                                        <p:strVal val="visible"/>
                                      </p:to>
                                    </p:set>
                                  </p:childTnLst>
                                </p:cTn>
                              </p:par>
                            </p:childTnLst>
                          </p:cTn>
                        </p:par>
                        <p:par>
                          <p:cTn id="145" fill="hold">
                            <p:stCondLst>
                              <p:cond delay="470"/>
                            </p:stCondLst>
                            <p:childTnLst>
                              <p:par>
                                <p:cTn id="146" presetID="1" presetClass="entr" presetSubtype="0" fill="hold" grpId="0" nodeType="afterEffect">
                                  <p:stCondLst>
                                    <p:cond delay="0"/>
                                  </p:stCondLst>
                                  <p:childTnLst>
                                    <p:set>
                                      <p:cBhvr>
                                        <p:cTn id="147" dur="1" fill="hold">
                                          <p:stCondLst>
                                            <p:cond delay="9"/>
                                          </p:stCondLst>
                                        </p:cTn>
                                        <p:tgtEl>
                                          <p:spTgt spid="3">
                                            <p:graphicEl>
                                              <a:chart seriesIdx="-4" categoryIdx="46" bldStep="category"/>
                                            </p:graphicEl>
                                          </p:spTgt>
                                        </p:tgtEl>
                                        <p:attrNameLst>
                                          <p:attrName>style.visibility</p:attrName>
                                        </p:attrNameLst>
                                      </p:cBhvr>
                                      <p:to>
                                        <p:strVal val="visible"/>
                                      </p:to>
                                    </p:set>
                                  </p:childTnLst>
                                </p:cTn>
                              </p:par>
                            </p:childTnLst>
                          </p:cTn>
                        </p:par>
                        <p:par>
                          <p:cTn id="148" fill="hold">
                            <p:stCondLst>
                              <p:cond delay="480"/>
                            </p:stCondLst>
                            <p:childTnLst>
                              <p:par>
                                <p:cTn id="149" presetID="1" presetClass="entr" presetSubtype="0" fill="hold" grpId="0" nodeType="afterEffect">
                                  <p:stCondLst>
                                    <p:cond delay="0"/>
                                  </p:stCondLst>
                                  <p:childTnLst>
                                    <p:set>
                                      <p:cBhvr>
                                        <p:cTn id="150" dur="1" fill="hold">
                                          <p:stCondLst>
                                            <p:cond delay="9"/>
                                          </p:stCondLst>
                                        </p:cTn>
                                        <p:tgtEl>
                                          <p:spTgt spid="3">
                                            <p:graphicEl>
                                              <a:chart seriesIdx="-4" categoryIdx="47" bldStep="category"/>
                                            </p:graphicEl>
                                          </p:spTgt>
                                        </p:tgtEl>
                                        <p:attrNameLst>
                                          <p:attrName>style.visibility</p:attrName>
                                        </p:attrNameLst>
                                      </p:cBhvr>
                                      <p:to>
                                        <p:strVal val="visible"/>
                                      </p:to>
                                    </p:set>
                                  </p:childTnLst>
                                </p:cTn>
                              </p:par>
                            </p:childTnLst>
                          </p:cTn>
                        </p:par>
                        <p:par>
                          <p:cTn id="151" fill="hold">
                            <p:stCondLst>
                              <p:cond delay="490"/>
                            </p:stCondLst>
                            <p:childTnLst>
                              <p:par>
                                <p:cTn id="152" presetID="1" presetClass="entr" presetSubtype="0" fill="hold" grpId="0" nodeType="afterEffect">
                                  <p:stCondLst>
                                    <p:cond delay="0"/>
                                  </p:stCondLst>
                                  <p:childTnLst>
                                    <p:set>
                                      <p:cBhvr>
                                        <p:cTn id="153" dur="1" fill="hold">
                                          <p:stCondLst>
                                            <p:cond delay="9"/>
                                          </p:stCondLst>
                                        </p:cTn>
                                        <p:tgtEl>
                                          <p:spTgt spid="3">
                                            <p:graphicEl>
                                              <a:chart seriesIdx="-4" categoryIdx="48" bldStep="category"/>
                                            </p:graphicEl>
                                          </p:spTgt>
                                        </p:tgtEl>
                                        <p:attrNameLst>
                                          <p:attrName>style.visibility</p:attrName>
                                        </p:attrNameLst>
                                      </p:cBhvr>
                                      <p:to>
                                        <p:strVal val="visible"/>
                                      </p:to>
                                    </p:set>
                                  </p:childTnLst>
                                </p:cTn>
                              </p:par>
                            </p:childTnLst>
                          </p:cTn>
                        </p:par>
                        <p:par>
                          <p:cTn id="154" fill="hold">
                            <p:stCondLst>
                              <p:cond delay="500"/>
                            </p:stCondLst>
                            <p:childTnLst>
                              <p:par>
                                <p:cTn id="155" presetID="1" presetClass="entr" presetSubtype="0" fill="hold" grpId="0" nodeType="afterEffect">
                                  <p:stCondLst>
                                    <p:cond delay="0"/>
                                  </p:stCondLst>
                                  <p:childTnLst>
                                    <p:set>
                                      <p:cBhvr>
                                        <p:cTn id="156" dur="1" fill="hold">
                                          <p:stCondLst>
                                            <p:cond delay="9"/>
                                          </p:stCondLst>
                                        </p:cTn>
                                        <p:tgtEl>
                                          <p:spTgt spid="3">
                                            <p:graphicEl>
                                              <a:chart seriesIdx="-4" categoryIdx="49" bldStep="category"/>
                                            </p:graphicEl>
                                          </p:spTgt>
                                        </p:tgtEl>
                                        <p:attrNameLst>
                                          <p:attrName>style.visibility</p:attrName>
                                        </p:attrNameLst>
                                      </p:cBhvr>
                                      <p:to>
                                        <p:strVal val="visible"/>
                                      </p:to>
                                    </p:set>
                                  </p:childTnLst>
                                </p:cTn>
                              </p:par>
                            </p:childTnLst>
                          </p:cTn>
                        </p:par>
                        <p:par>
                          <p:cTn id="157" fill="hold">
                            <p:stCondLst>
                              <p:cond delay="510"/>
                            </p:stCondLst>
                            <p:childTnLst>
                              <p:par>
                                <p:cTn id="158" presetID="1" presetClass="entr" presetSubtype="0" fill="hold" grpId="0" nodeType="afterEffect">
                                  <p:stCondLst>
                                    <p:cond delay="0"/>
                                  </p:stCondLst>
                                  <p:childTnLst>
                                    <p:set>
                                      <p:cBhvr>
                                        <p:cTn id="159" dur="1" fill="hold">
                                          <p:stCondLst>
                                            <p:cond delay="9"/>
                                          </p:stCondLst>
                                        </p:cTn>
                                        <p:tgtEl>
                                          <p:spTgt spid="3">
                                            <p:graphicEl>
                                              <a:chart seriesIdx="-4" categoryIdx="50" bldStep="category"/>
                                            </p:graphicEl>
                                          </p:spTgt>
                                        </p:tgtEl>
                                        <p:attrNameLst>
                                          <p:attrName>style.visibility</p:attrName>
                                        </p:attrNameLst>
                                      </p:cBhvr>
                                      <p:to>
                                        <p:strVal val="visible"/>
                                      </p:to>
                                    </p:set>
                                  </p:childTnLst>
                                </p:cTn>
                              </p:par>
                            </p:childTnLst>
                          </p:cTn>
                        </p:par>
                        <p:par>
                          <p:cTn id="160" fill="hold">
                            <p:stCondLst>
                              <p:cond delay="520"/>
                            </p:stCondLst>
                            <p:childTnLst>
                              <p:par>
                                <p:cTn id="161" presetID="1" presetClass="entr" presetSubtype="0" fill="hold" grpId="0" nodeType="afterEffect">
                                  <p:stCondLst>
                                    <p:cond delay="0"/>
                                  </p:stCondLst>
                                  <p:childTnLst>
                                    <p:set>
                                      <p:cBhvr>
                                        <p:cTn id="162" dur="1" fill="hold">
                                          <p:stCondLst>
                                            <p:cond delay="9"/>
                                          </p:stCondLst>
                                        </p:cTn>
                                        <p:tgtEl>
                                          <p:spTgt spid="3">
                                            <p:graphicEl>
                                              <a:chart seriesIdx="-4" categoryIdx="51" bldStep="category"/>
                                            </p:graphicEl>
                                          </p:spTgt>
                                        </p:tgtEl>
                                        <p:attrNameLst>
                                          <p:attrName>style.visibility</p:attrName>
                                        </p:attrNameLst>
                                      </p:cBhvr>
                                      <p:to>
                                        <p:strVal val="visible"/>
                                      </p:to>
                                    </p:set>
                                  </p:childTnLst>
                                </p:cTn>
                              </p:par>
                            </p:childTnLst>
                          </p:cTn>
                        </p:par>
                        <p:par>
                          <p:cTn id="163" fill="hold">
                            <p:stCondLst>
                              <p:cond delay="530"/>
                            </p:stCondLst>
                            <p:childTnLst>
                              <p:par>
                                <p:cTn id="164" presetID="1" presetClass="entr" presetSubtype="0" fill="hold" grpId="0" nodeType="afterEffect">
                                  <p:stCondLst>
                                    <p:cond delay="0"/>
                                  </p:stCondLst>
                                  <p:childTnLst>
                                    <p:set>
                                      <p:cBhvr>
                                        <p:cTn id="165" dur="1" fill="hold">
                                          <p:stCondLst>
                                            <p:cond delay="9"/>
                                          </p:stCondLst>
                                        </p:cTn>
                                        <p:tgtEl>
                                          <p:spTgt spid="3">
                                            <p:graphicEl>
                                              <a:chart seriesIdx="-4" categoryIdx="52" bldStep="category"/>
                                            </p:graphicEl>
                                          </p:spTgt>
                                        </p:tgtEl>
                                        <p:attrNameLst>
                                          <p:attrName>style.visibility</p:attrName>
                                        </p:attrNameLst>
                                      </p:cBhvr>
                                      <p:to>
                                        <p:strVal val="visible"/>
                                      </p:to>
                                    </p:set>
                                  </p:childTnLst>
                                </p:cTn>
                              </p:par>
                            </p:childTnLst>
                          </p:cTn>
                        </p:par>
                        <p:par>
                          <p:cTn id="166" fill="hold">
                            <p:stCondLst>
                              <p:cond delay="540"/>
                            </p:stCondLst>
                            <p:childTnLst>
                              <p:par>
                                <p:cTn id="167" presetID="1" presetClass="entr" presetSubtype="0" fill="hold" grpId="0" nodeType="afterEffect">
                                  <p:stCondLst>
                                    <p:cond delay="0"/>
                                  </p:stCondLst>
                                  <p:childTnLst>
                                    <p:set>
                                      <p:cBhvr>
                                        <p:cTn id="168" dur="1" fill="hold">
                                          <p:stCondLst>
                                            <p:cond delay="9"/>
                                          </p:stCondLst>
                                        </p:cTn>
                                        <p:tgtEl>
                                          <p:spTgt spid="3">
                                            <p:graphicEl>
                                              <a:chart seriesIdx="-4" categoryIdx="53" bldStep="category"/>
                                            </p:graphicEl>
                                          </p:spTgt>
                                        </p:tgtEl>
                                        <p:attrNameLst>
                                          <p:attrName>style.visibility</p:attrName>
                                        </p:attrNameLst>
                                      </p:cBhvr>
                                      <p:to>
                                        <p:strVal val="visible"/>
                                      </p:to>
                                    </p:set>
                                  </p:childTnLst>
                                </p:cTn>
                              </p:par>
                            </p:childTnLst>
                          </p:cTn>
                        </p:par>
                        <p:par>
                          <p:cTn id="169" fill="hold">
                            <p:stCondLst>
                              <p:cond delay="550"/>
                            </p:stCondLst>
                            <p:childTnLst>
                              <p:par>
                                <p:cTn id="170" presetID="1" presetClass="entr" presetSubtype="0" fill="hold" grpId="0" nodeType="afterEffect">
                                  <p:stCondLst>
                                    <p:cond delay="0"/>
                                  </p:stCondLst>
                                  <p:childTnLst>
                                    <p:set>
                                      <p:cBhvr>
                                        <p:cTn id="171" dur="1" fill="hold">
                                          <p:stCondLst>
                                            <p:cond delay="9"/>
                                          </p:stCondLst>
                                        </p:cTn>
                                        <p:tgtEl>
                                          <p:spTgt spid="3">
                                            <p:graphicEl>
                                              <a:chart seriesIdx="-4" categoryIdx="54" bldStep="category"/>
                                            </p:graphicEl>
                                          </p:spTgt>
                                        </p:tgtEl>
                                        <p:attrNameLst>
                                          <p:attrName>style.visibility</p:attrName>
                                        </p:attrNameLst>
                                      </p:cBhvr>
                                      <p:to>
                                        <p:strVal val="visible"/>
                                      </p:to>
                                    </p:set>
                                  </p:childTnLst>
                                </p:cTn>
                              </p:par>
                            </p:childTnLst>
                          </p:cTn>
                        </p:par>
                        <p:par>
                          <p:cTn id="172" fill="hold">
                            <p:stCondLst>
                              <p:cond delay="560"/>
                            </p:stCondLst>
                            <p:childTnLst>
                              <p:par>
                                <p:cTn id="173" presetID="1" presetClass="entr" presetSubtype="0" fill="hold" grpId="0" nodeType="afterEffect">
                                  <p:stCondLst>
                                    <p:cond delay="0"/>
                                  </p:stCondLst>
                                  <p:childTnLst>
                                    <p:set>
                                      <p:cBhvr>
                                        <p:cTn id="174" dur="1" fill="hold">
                                          <p:stCondLst>
                                            <p:cond delay="9"/>
                                          </p:stCondLst>
                                        </p:cTn>
                                        <p:tgtEl>
                                          <p:spTgt spid="3">
                                            <p:graphicEl>
                                              <a:chart seriesIdx="-4" categoryIdx="55" bldStep="category"/>
                                            </p:graphicEl>
                                          </p:spTgt>
                                        </p:tgtEl>
                                        <p:attrNameLst>
                                          <p:attrName>style.visibility</p:attrName>
                                        </p:attrNameLst>
                                      </p:cBhvr>
                                      <p:to>
                                        <p:strVal val="visible"/>
                                      </p:to>
                                    </p:set>
                                  </p:childTnLst>
                                </p:cTn>
                              </p:par>
                            </p:childTnLst>
                          </p:cTn>
                        </p:par>
                        <p:par>
                          <p:cTn id="175" fill="hold">
                            <p:stCondLst>
                              <p:cond delay="570"/>
                            </p:stCondLst>
                            <p:childTnLst>
                              <p:par>
                                <p:cTn id="176" presetID="1" presetClass="entr" presetSubtype="0" fill="hold" grpId="0" nodeType="afterEffect">
                                  <p:stCondLst>
                                    <p:cond delay="0"/>
                                  </p:stCondLst>
                                  <p:childTnLst>
                                    <p:set>
                                      <p:cBhvr>
                                        <p:cTn id="177" dur="1" fill="hold">
                                          <p:stCondLst>
                                            <p:cond delay="9"/>
                                          </p:stCondLst>
                                        </p:cTn>
                                        <p:tgtEl>
                                          <p:spTgt spid="3">
                                            <p:graphicEl>
                                              <a:chart seriesIdx="-4" categoryIdx="56" bldStep="category"/>
                                            </p:graphicEl>
                                          </p:spTgt>
                                        </p:tgtEl>
                                        <p:attrNameLst>
                                          <p:attrName>style.visibility</p:attrName>
                                        </p:attrNameLst>
                                      </p:cBhvr>
                                      <p:to>
                                        <p:strVal val="visible"/>
                                      </p:to>
                                    </p:set>
                                  </p:childTnLst>
                                </p:cTn>
                              </p:par>
                            </p:childTnLst>
                          </p:cTn>
                        </p:par>
                        <p:par>
                          <p:cTn id="178" fill="hold">
                            <p:stCondLst>
                              <p:cond delay="580"/>
                            </p:stCondLst>
                            <p:childTnLst>
                              <p:par>
                                <p:cTn id="179" presetID="1" presetClass="entr" presetSubtype="0" fill="hold" grpId="0" nodeType="afterEffect">
                                  <p:stCondLst>
                                    <p:cond delay="0"/>
                                  </p:stCondLst>
                                  <p:childTnLst>
                                    <p:set>
                                      <p:cBhvr>
                                        <p:cTn id="180" dur="1" fill="hold">
                                          <p:stCondLst>
                                            <p:cond delay="9"/>
                                          </p:stCondLst>
                                        </p:cTn>
                                        <p:tgtEl>
                                          <p:spTgt spid="3">
                                            <p:graphicEl>
                                              <a:chart seriesIdx="-4" categoryIdx="57" bldStep="category"/>
                                            </p:graphicEl>
                                          </p:spTgt>
                                        </p:tgtEl>
                                        <p:attrNameLst>
                                          <p:attrName>style.visibility</p:attrName>
                                        </p:attrNameLst>
                                      </p:cBhvr>
                                      <p:to>
                                        <p:strVal val="visible"/>
                                      </p:to>
                                    </p:set>
                                  </p:childTnLst>
                                </p:cTn>
                              </p:par>
                            </p:childTnLst>
                          </p:cTn>
                        </p:par>
                        <p:par>
                          <p:cTn id="181" fill="hold">
                            <p:stCondLst>
                              <p:cond delay="590"/>
                            </p:stCondLst>
                            <p:childTnLst>
                              <p:par>
                                <p:cTn id="182" presetID="1" presetClass="entr" presetSubtype="0" fill="hold" grpId="0" nodeType="afterEffect">
                                  <p:stCondLst>
                                    <p:cond delay="0"/>
                                  </p:stCondLst>
                                  <p:childTnLst>
                                    <p:set>
                                      <p:cBhvr>
                                        <p:cTn id="183" dur="1" fill="hold">
                                          <p:stCondLst>
                                            <p:cond delay="9"/>
                                          </p:stCondLst>
                                        </p:cTn>
                                        <p:tgtEl>
                                          <p:spTgt spid="3">
                                            <p:graphicEl>
                                              <a:chart seriesIdx="-4" categoryIdx="58" bldStep="category"/>
                                            </p:graphicEl>
                                          </p:spTgt>
                                        </p:tgtEl>
                                        <p:attrNameLst>
                                          <p:attrName>style.visibility</p:attrName>
                                        </p:attrNameLst>
                                      </p:cBhvr>
                                      <p:to>
                                        <p:strVal val="visible"/>
                                      </p:to>
                                    </p:set>
                                  </p:childTnLst>
                                </p:cTn>
                              </p:par>
                            </p:childTnLst>
                          </p:cTn>
                        </p:par>
                        <p:par>
                          <p:cTn id="184" fill="hold">
                            <p:stCondLst>
                              <p:cond delay="600"/>
                            </p:stCondLst>
                            <p:childTnLst>
                              <p:par>
                                <p:cTn id="185" presetID="1" presetClass="entr" presetSubtype="0" fill="hold" grpId="0" nodeType="afterEffect">
                                  <p:stCondLst>
                                    <p:cond delay="0"/>
                                  </p:stCondLst>
                                  <p:childTnLst>
                                    <p:set>
                                      <p:cBhvr>
                                        <p:cTn id="186" dur="1" fill="hold">
                                          <p:stCondLst>
                                            <p:cond delay="9"/>
                                          </p:stCondLst>
                                        </p:cTn>
                                        <p:tgtEl>
                                          <p:spTgt spid="3">
                                            <p:graphicEl>
                                              <a:chart seriesIdx="-4" categoryIdx="59" bldStep="category"/>
                                            </p:graphicEl>
                                          </p:spTgt>
                                        </p:tgtEl>
                                        <p:attrNameLst>
                                          <p:attrName>style.visibility</p:attrName>
                                        </p:attrNameLst>
                                      </p:cBhvr>
                                      <p:to>
                                        <p:strVal val="visible"/>
                                      </p:to>
                                    </p:set>
                                  </p:childTnLst>
                                </p:cTn>
                              </p:par>
                            </p:childTnLst>
                          </p:cTn>
                        </p:par>
                        <p:par>
                          <p:cTn id="187" fill="hold">
                            <p:stCondLst>
                              <p:cond delay="610"/>
                            </p:stCondLst>
                            <p:childTnLst>
                              <p:par>
                                <p:cTn id="188" presetID="1" presetClass="entr" presetSubtype="0" fill="hold" grpId="0" nodeType="afterEffect">
                                  <p:stCondLst>
                                    <p:cond delay="0"/>
                                  </p:stCondLst>
                                  <p:childTnLst>
                                    <p:set>
                                      <p:cBhvr>
                                        <p:cTn id="189" dur="1" fill="hold">
                                          <p:stCondLst>
                                            <p:cond delay="9"/>
                                          </p:stCondLst>
                                        </p:cTn>
                                        <p:tgtEl>
                                          <p:spTgt spid="3">
                                            <p:graphicEl>
                                              <a:chart seriesIdx="-4" categoryIdx="60" bldStep="category"/>
                                            </p:graphicEl>
                                          </p:spTgt>
                                        </p:tgtEl>
                                        <p:attrNameLst>
                                          <p:attrName>style.visibility</p:attrName>
                                        </p:attrNameLst>
                                      </p:cBhvr>
                                      <p:to>
                                        <p:strVal val="visible"/>
                                      </p:to>
                                    </p:set>
                                  </p:childTnLst>
                                </p:cTn>
                              </p:par>
                            </p:childTnLst>
                          </p:cTn>
                        </p:par>
                        <p:par>
                          <p:cTn id="190" fill="hold">
                            <p:stCondLst>
                              <p:cond delay="620"/>
                            </p:stCondLst>
                            <p:childTnLst>
                              <p:par>
                                <p:cTn id="191" presetID="1" presetClass="entr" presetSubtype="0" fill="hold" grpId="0" nodeType="afterEffect">
                                  <p:stCondLst>
                                    <p:cond delay="0"/>
                                  </p:stCondLst>
                                  <p:childTnLst>
                                    <p:set>
                                      <p:cBhvr>
                                        <p:cTn id="192" dur="1" fill="hold">
                                          <p:stCondLst>
                                            <p:cond delay="9"/>
                                          </p:stCondLst>
                                        </p:cTn>
                                        <p:tgtEl>
                                          <p:spTgt spid="3">
                                            <p:graphicEl>
                                              <a:chart seriesIdx="-4" categoryIdx="61" bldStep="category"/>
                                            </p:graphicEl>
                                          </p:spTgt>
                                        </p:tgtEl>
                                        <p:attrNameLst>
                                          <p:attrName>style.visibility</p:attrName>
                                        </p:attrNameLst>
                                      </p:cBhvr>
                                      <p:to>
                                        <p:strVal val="visible"/>
                                      </p:to>
                                    </p:set>
                                  </p:childTnLst>
                                </p:cTn>
                              </p:par>
                            </p:childTnLst>
                          </p:cTn>
                        </p:par>
                        <p:par>
                          <p:cTn id="193" fill="hold">
                            <p:stCondLst>
                              <p:cond delay="630"/>
                            </p:stCondLst>
                            <p:childTnLst>
                              <p:par>
                                <p:cTn id="194" presetID="1" presetClass="entr" presetSubtype="0" fill="hold" grpId="0" nodeType="afterEffect">
                                  <p:stCondLst>
                                    <p:cond delay="0"/>
                                  </p:stCondLst>
                                  <p:childTnLst>
                                    <p:set>
                                      <p:cBhvr>
                                        <p:cTn id="195" dur="1" fill="hold">
                                          <p:stCondLst>
                                            <p:cond delay="9"/>
                                          </p:stCondLst>
                                        </p:cTn>
                                        <p:tgtEl>
                                          <p:spTgt spid="3">
                                            <p:graphicEl>
                                              <a:chart seriesIdx="-4" categoryIdx="62" bldStep="category"/>
                                            </p:graphicEl>
                                          </p:spTgt>
                                        </p:tgtEl>
                                        <p:attrNameLst>
                                          <p:attrName>style.visibility</p:attrName>
                                        </p:attrNameLst>
                                      </p:cBhvr>
                                      <p:to>
                                        <p:strVal val="visible"/>
                                      </p:to>
                                    </p:set>
                                  </p:childTnLst>
                                </p:cTn>
                              </p:par>
                            </p:childTnLst>
                          </p:cTn>
                        </p:par>
                        <p:par>
                          <p:cTn id="196" fill="hold">
                            <p:stCondLst>
                              <p:cond delay="640"/>
                            </p:stCondLst>
                            <p:childTnLst>
                              <p:par>
                                <p:cTn id="197" presetID="1" presetClass="entr" presetSubtype="0" fill="hold" grpId="0" nodeType="afterEffect">
                                  <p:stCondLst>
                                    <p:cond delay="0"/>
                                  </p:stCondLst>
                                  <p:childTnLst>
                                    <p:set>
                                      <p:cBhvr>
                                        <p:cTn id="198" dur="1" fill="hold">
                                          <p:stCondLst>
                                            <p:cond delay="9"/>
                                          </p:stCondLst>
                                        </p:cTn>
                                        <p:tgtEl>
                                          <p:spTgt spid="3">
                                            <p:graphicEl>
                                              <a:chart seriesIdx="-4" categoryIdx="63" bldStep="category"/>
                                            </p:graphicEl>
                                          </p:spTgt>
                                        </p:tgtEl>
                                        <p:attrNameLst>
                                          <p:attrName>style.visibility</p:attrName>
                                        </p:attrNameLst>
                                      </p:cBhvr>
                                      <p:to>
                                        <p:strVal val="visible"/>
                                      </p:to>
                                    </p:set>
                                  </p:childTnLst>
                                </p:cTn>
                              </p:par>
                            </p:childTnLst>
                          </p:cTn>
                        </p:par>
                        <p:par>
                          <p:cTn id="199" fill="hold">
                            <p:stCondLst>
                              <p:cond delay="650"/>
                            </p:stCondLst>
                            <p:childTnLst>
                              <p:par>
                                <p:cTn id="200" presetID="1" presetClass="entr" presetSubtype="0" fill="hold" grpId="0" nodeType="afterEffect">
                                  <p:stCondLst>
                                    <p:cond delay="0"/>
                                  </p:stCondLst>
                                  <p:childTnLst>
                                    <p:set>
                                      <p:cBhvr>
                                        <p:cTn id="201" dur="1" fill="hold">
                                          <p:stCondLst>
                                            <p:cond delay="9"/>
                                          </p:stCondLst>
                                        </p:cTn>
                                        <p:tgtEl>
                                          <p:spTgt spid="3">
                                            <p:graphicEl>
                                              <a:chart seriesIdx="-4" categoryIdx="64" bldStep="category"/>
                                            </p:graphicEl>
                                          </p:spTgt>
                                        </p:tgtEl>
                                        <p:attrNameLst>
                                          <p:attrName>style.visibility</p:attrName>
                                        </p:attrNameLst>
                                      </p:cBhvr>
                                      <p:to>
                                        <p:strVal val="visible"/>
                                      </p:to>
                                    </p:set>
                                  </p:childTnLst>
                                </p:cTn>
                              </p:par>
                            </p:childTnLst>
                          </p:cTn>
                        </p:par>
                        <p:par>
                          <p:cTn id="202" fill="hold">
                            <p:stCondLst>
                              <p:cond delay="660"/>
                            </p:stCondLst>
                            <p:childTnLst>
                              <p:par>
                                <p:cTn id="203" presetID="1" presetClass="entr" presetSubtype="0" fill="hold" grpId="0" nodeType="afterEffect">
                                  <p:stCondLst>
                                    <p:cond delay="0"/>
                                  </p:stCondLst>
                                  <p:childTnLst>
                                    <p:set>
                                      <p:cBhvr>
                                        <p:cTn id="204" dur="1" fill="hold">
                                          <p:stCondLst>
                                            <p:cond delay="9"/>
                                          </p:stCondLst>
                                        </p:cTn>
                                        <p:tgtEl>
                                          <p:spTgt spid="3">
                                            <p:graphicEl>
                                              <a:chart seriesIdx="-4" categoryIdx="65" bldStep="category"/>
                                            </p:graphicEl>
                                          </p:spTgt>
                                        </p:tgtEl>
                                        <p:attrNameLst>
                                          <p:attrName>style.visibility</p:attrName>
                                        </p:attrNameLst>
                                      </p:cBhvr>
                                      <p:to>
                                        <p:strVal val="visible"/>
                                      </p:to>
                                    </p:set>
                                  </p:childTnLst>
                                </p:cTn>
                              </p:par>
                            </p:childTnLst>
                          </p:cTn>
                        </p:par>
                        <p:par>
                          <p:cTn id="205" fill="hold">
                            <p:stCondLst>
                              <p:cond delay="670"/>
                            </p:stCondLst>
                            <p:childTnLst>
                              <p:par>
                                <p:cTn id="206" presetID="1" presetClass="entr" presetSubtype="0" fill="hold" grpId="0" nodeType="afterEffect">
                                  <p:stCondLst>
                                    <p:cond delay="0"/>
                                  </p:stCondLst>
                                  <p:childTnLst>
                                    <p:set>
                                      <p:cBhvr>
                                        <p:cTn id="207" dur="1" fill="hold">
                                          <p:stCondLst>
                                            <p:cond delay="9"/>
                                          </p:stCondLst>
                                        </p:cTn>
                                        <p:tgtEl>
                                          <p:spTgt spid="3">
                                            <p:graphicEl>
                                              <a:chart seriesIdx="-4" categoryIdx="66" bldStep="category"/>
                                            </p:graphicEl>
                                          </p:spTgt>
                                        </p:tgtEl>
                                        <p:attrNameLst>
                                          <p:attrName>style.visibility</p:attrName>
                                        </p:attrNameLst>
                                      </p:cBhvr>
                                      <p:to>
                                        <p:strVal val="visible"/>
                                      </p:to>
                                    </p:set>
                                  </p:childTnLst>
                                </p:cTn>
                              </p:par>
                            </p:childTnLst>
                          </p:cTn>
                        </p:par>
                        <p:par>
                          <p:cTn id="208" fill="hold">
                            <p:stCondLst>
                              <p:cond delay="680"/>
                            </p:stCondLst>
                            <p:childTnLst>
                              <p:par>
                                <p:cTn id="209" presetID="1" presetClass="entr" presetSubtype="0" fill="hold" grpId="0" nodeType="afterEffect">
                                  <p:stCondLst>
                                    <p:cond delay="0"/>
                                  </p:stCondLst>
                                  <p:childTnLst>
                                    <p:set>
                                      <p:cBhvr>
                                        <p:cTn id="210" dur="1" fill="hold">
                                          <p:stCondLst>
                                            <p:cond delay="9"/>
                                          </p:stCondLst>
                                        </p:cTn>
                                        <p:tgtEl>
                                          <p:spTgt spid="3">
                                            <p:graphicEl>
                                              <a:chart seriesIdx="-4" categoryIdx="67" bldStep="category"/>
                                            </p:graphicEl>
                                          </p:spTgt>
                                        </p:tgtEl>
                                        <p:attrNameLst>
                                          <p:attrName>style.visibility</p:attrName>
                                        </p:attrNameLst>
                                      </p:cBhvr>
                                      <p:to>
                                        <p:strVal val="visible"/>
                                      </p:to>
                                    </p:set>
                                  </p:childTnLst>
                                </p:cTn>
                              </p:par>
                            </p:childTnLst>
                          </p:cTn>
                        </p:par>
                        <p:par>
                          <p:cTn id="211" fill="hold">
                            <p:stCondLst>
                              <p:cond delay="690"/>
                            </p:stCondLst>
                            <p:childTnLst>
                              <p:par>
                                <p:cTn id="212" presetID="1" presetClass="entr" presetSubtype="0" fill="hold" grpId="0" nodeType="afterEffect">
                                  <p:stCondLst>
                                    <p:cond delay="0"/>
                                  </p:stCondLst>
                                  <p:childTnLst>
                                    <p:set>
                                      <p:cBhvr>
                                        <p:cTn id="213" dur="1" fill="hold">
                                          <p:stCondLst>
                                            <p:cond delay="9"/>
                                          </p:stCondLst>
                                        </p:cTn>
                                        <p:tgtEl>
                                          <p:spTgt spid="3">
                                            <p:graphicEl>
                                              <a:chart seriesIdx="-4" categoryIdx="68" bldStep="category"/>
                                            </p:graphicEl>
                                          </p:spTgt>
                                        </p:tgtEl>
                                        <p:attrNameLst>
                                          <p:attrName>style.visibility</p:attrName>
                                        </p:attrNameLst>
                                      </p:cBhvr>
                                      <p:to>
                                        <p:strVal val="visible"/>
                                      </p:to>
                                    </p:set>
                                  </p:childTnLst>
                                </p:cTn>
                              </p:par>
                            </p:childTnLst>
                          </p:cTn>
                        </p:par>
                        <p:par>
                          <p:cTn id="214" fill="hold">
                            <p:stCondLst>
                              <p:cond delay="700"/>
                            </p:stCondLst>
                            <p:childTnLst>
                              <p:par>
                                <p:cTn id="215" presetID="1" presetClass="entr" presetSubtype="0" fill="hold" grpId="0" nodeType="afterEffect">
                                  <p:stCondLst>
                                    <p:cond delay="0"/>
                                  </p:stCondLst>
                                  <p:childTnLst>
                                    <p:set>
                                      <p:cBhvr>
                                        <p:cTn id="216" dur="1" fill="hold">
                                          <p:stCondLst>
                                            <p:cond delay="9"/>
                                          </p:stCondLst>
                                        </p:cTn>
                                        <p:tgtEl>
                                          <p:spTgt spid="3">
                                            <p:graphicEl>
                                              <a:chart seriesIdx="-4" categoryIdx="69" bldStep="category"/>
                                            </p:graphicEl>
                                          </p:spTgt>
                                        </p:tgtEl>
                                        <p:attrNameLst>
                                          <p:attrName>style.visibility</p:attrName>
                                        </p:attrNameLst>
                                      </p:cBhvr>
                                      <p:to>
                                        <p:strVal val="visible"/>
                                      </p:to>
                                    </p:set>
                                  </p:childTnLst>
                                </p:cTn>
                              </p:par>
                            </p:childTnLst>
                          </p:cTn>
                        </p:par>
                        <p:par>
                          <p:cTn id="217" fill="hold">
                            <p:stCondLst>
                              <p:cond delay="710"/>
                            </p:stCondLst>
                            <p:childTnLst>
                              <p:par>
                                <p:cTn id="218" presetID="1" presetClass="entr" presetSubtype="0" fill="hold" grpId="0" nodeType="afterEffect">
                                  <p:stCondLst>
                                    <p:cond delay="0"/>
                                  </p:stCondLst>
                                  <p:childTnLst>
                                    <p:set>
                                      <p:cBhvr>
                                        <p:cTn id="219" dur="1" fill="hold">
                                          <p:stCondLst>
                                            <p:cond delay="9"/>
                                          </p:stCondLst>
                                        </p:cTn>
                                        <p:tgtEl>
                                          <p:spTgt spid="3">
                                            <p:graphicEl>
                                              <a:chart seriesIdx="-4" categoryIdx="70" bldStep="category"/>
                                            </p:graphicEl>
                                          </p:spTgt>
                                        </p:tgtEl>
                                        <p:attrNameLst>
                                          <p:attrName>style.visibility</p:attrName>
                                        </p:attrNameLst>
                                      </p:cBhvr>
                                      <p:to>
                                        <p:strVal val="visible"/>
                                      </p:to>
                                    </p:set>
                                  </p:childTnLst>
                                </p:cTn>
                              </p:par>
                            </p:childTnLst>
                          </p:cTn>
                        </p:par>
                        <p:par>
                          <p:cTn id="220" fill="hold">
                            <p:stCondLst>
                              <p:cond delay="720"/>
                            </p:stCondLst>
                            <p:childTnLst>
                              <p:par>
                                <p:cTn id="221" presetID="1" presetClass="entr" presetSubtype="0" fill="hold" grpId="0" nodeType="afterEffect">
                                  <p:stCondLst>
                                    <p:cond delay="0"/>
                                  </p:stCondLst>
                                  <p:childTnLst>
                                    <p:set>
                                      <p:cBhvr>
                                        <p:cTn id="222" dur="1" fill="hold">
                                          <p:stCondLst>
                                            <p:cond delay="9"/>
                                          </p:stCondLst>
                                        </p:cTn>
                                        <p:tgtEl>
                                          <p:spTgt spid="3">
                                            <p:graphicEl>
                                              <a:chart seriesIdx="-4" categoryIdx="71" bldStep="category"/>
                                            </p:graphicEl>
                                          </p:spTgt>
                                        </p:tgtEl>
                                        <p:attrNameLst>
                                          <p:attrName>style.visibility</p:attrName>
                                        </p:attrNameLst>
                                      </p:cBhvr>
                                      <p:to>
                                        <p:strVal val="visible"/>
                                      </p:to>
                                    </p:set>
                                  </p:childTnLst>
                                </p:cTn>
                              </p:par>
                            </p:childTnLst>
                          </p:cTn>
                        </p:par>
                        <p:par>
                          <p:cTn id="223" fill="hold">
                            <p:stCondLst>
                              <p:cond delay="730"/>
                            </p:stCondLst>
                            <p:childTnLst>
                              <p:par>
                                <p:cTn id="224" presetID="1" presetClass="entr" presetSubtype="0" fill="hold" grpId="0" nodeType="afterEffect">
                                  <p:stCondLst>
                                    <p:cond delay="0"/>
                                  </p:stCondLst>
                                  <p:childTnLst>
                                    <p:set>
                                      <p:cBhvr>
                                        <p:cTn id="225" dur="1" fill="hold">
                                          <p:stCondLst>
                                            <p:cond delay="9"/>
                                          </p:stCondLst>
                                        </p:cTn>
                                        <p:tgtEl>
                                          <p:spTgt spid="3">
                                            <p:graphicEl>
                                              <a:chart seriesIdx="-4" categoryIdx="72" bldStep="category"/>
                                            </p:graphicEl>
                                          </p:spTgt>
                                        </p:tgtEl>
                                        <p:attrNameLst>
                                          <p:attrName>style.visibility</p:attrName>
                                        </p:attrNameLst>
                                      </p:cBhvr>
                                      <p:to>
                                        <p:strVal val="visible"/>
                                      </p:to>
                                    </p:set>
                                  </p:childTnLst>
                                </p:cTn>
                              </p:par>
                            </p:childTnLst>
                          </p:cTn>
                        </p:par>
                        <p:par>
                          <p:cTn id="226" fill="hold">
                            <p:stCondLst>
                              <p:cond delay="740"/>
                            </p:stCondLst>
                            <p:childTnLst>
                              <p:par>
                                <p:cTn id="227" presetID="1" presetClass="entr" presetSubtype="0" fill="hold" grpId="0" nodeType="afterEffect">
                                  <p:stCondLst>
                                    <p:cond delay="0"/>
                                  </p:stCondLst>
                                  <p:childTnLst>
                                    <p:set>
                                      <p:cBhvr>
                                        <p:cTn id="228" dur="1" fill="hold">
                                          <p:stCondLst>
                                            <p:cond delay="9"/>
                                          </p:stCondLst>
                                        </p:cTn>
                                        <p:tgtEl>
                                          <p:spTgt spid="3">
                                            <p:graphicEl>
                                              <a:chart seriesIdx="-4" categoryIdx="73" bldStep="category"/>
                                            </p:graphicEl>
                                          </p:spTgt>
                                        </p:tgtEl>
                                        <p:attrNameLst>
                                          <p:attrName>style.visibility</p:attrName>
                                        </p:attrNameLst>
                                      </p:cBhvr>
                                      <p:to>
                                        <p:strVal val="visible"/>
                                      </p:to>
                                    </p:set>
                                  </p:childTnLst>
                                </p:cTn>
                              </p:par>
                            </p:childTnLst>
                          </p:cTn>
                        </p:par>
                        <p:par>
                          <p:cTn id="229" fill="hold">
                            <p:stCondLst>
                              <p:cond delay="750"/>
                            </p:stCondLst>
                            <p:childTnLst>
                              <p:par>
                                <p:cTn id="230" presetID="1" presetClass="entr" presetSubtype="0" fill="hold" grpId="0" nodeType="afterEffect">
                                  <p:stCondLst>
                                    <p:cond delay="0"/>
                                  </p:stCondLst>
                                  <p:childTnLst>
                                    <p:set>
                                      <p:cBhvr>
                                        <p:cTn id="231" dur="1" fill="hold">
                                          <p:stCondLst>
                                            <p:cond delay="9"/>
                                          </p:stCondLst>
                                        </p:cTn>
                                        <p:tgtEl>
                                          <p:spTgt spid="3">
                                            <p:graphicEl>
                                              <a:chart seriesIdx="-4" categoryIdx="74" bldStep="category"/>
                                            </p:graphicEl>
                                          </p:spTgt>
                                        </p:tgtEl>
                                        <p:attrNameLst>
                                          <p:attrName>style.visibility</p:attrName>
                                        </p:attrNameLst>
                                      </p:cBhvr>
                                      <p:to>
                                        <p:strVal val="visible"/>
                                      </p:to>
                                    </p:set>
                                  </p:childTnLst>
                                </p:cTn>
                              </p:par>
                            </p:childTnLst>
                          </p:cTn>
                        </p:par>
                        <p:par>
                          <p:cTn id="232" fill="hold">
                            <p:stCondLst>
                              <p:cond delay="760"/>
                            </p:stCondLst>
                            <p:childTnLst>
                              <p:par>
                                <p:cTn id="233" presetID="1" presetClass="entr" presetSubtype="0" fill="hold" grpId="0" nodeType="afterEffect">
                                  <p:stCondLst>
                                    <p:cond delay="0"/>
                                  </p:stCondLst>
                                  <p:childTnLst>
                                    <p:set>
                                      <p:cBhvr>
                                        <p:cTn id="234" dur="1" fill="hold">
                                          <p:stCondLst>
                                            <p:cond delay="9"/>
                                          </p:stCondLst>
                                        </p:cTn>
                                        <p:tgtEl>
                                          <p:spTgt spid="3">
                                            <p:graphicEl>
                                              <a:chart seriesIdx="-4" categoryIdx="75" bldStep="category"/>
                                            </p:graphicEl>
                                          </p:spTgt>
                                        </p:tgtEl>
                                        <p:attrNameLst>
                                          <p:attrName>style.visibility</p:attrName>
                                        </p:attrNameLst>
                                      </p:cBhvr>
                                      <p:to>
                                        <p:strVal val="visible"/>
                                      </p:to>
                                    </p:set>
                                  </p:childTnLst>
                                </p:cTn>
                              </p:par>
                            </p:childTnLst>
                          </p:cTn>
                        </p:par>
                        <p:par>
                          <p:cTn id="235" fill="hold">
                            <p:stCondLst>
                              <p:cond delay="770"/>
                            </p:stCondLst>
                            <p:childTnLst>
                              <p:par>
                                <p:cTn id="236" presetID="1" presetClass="entr" presetSubtype="0" fill="hold" grpId="0" nodeType="afterEffect">
                                  <p:stCondLst>
                                    <p:cond delay="0"/>
                                  </p:stCondLst>
                                  <p:childTnLst>
                                    <p:set>
                                      <p:cBhvr>
                                        <p:cTn id="237" dur="1" fill="hold">
                                          <p:stCondLst>
                                            <p:cond delay="9"/>
                                          </p:stCondLst>
                                        </p:cTn>
                                        <p:tgtEl>
                                          <p:spTgt spid="3">
                                            <p:graphicEl>
                                              <a:chart seriesIdx="-4" categoryIdx="76" bldStep="category"/>
                                            </p:graphicEl>
                                          </p:spTgt>
                                        </p:tgtEl>
                                        <p:attrNameLst>
                                          <p:attrName>style.visibility</p:attrName>
                                        </p:attrNameLst>
                                      </p:cBhvr>
                                      <p:to>
                                        <p:strVal val="visible"/>
                                      </p:to>
                                    </p:set>
                                  </p:childTnLst>
                                </p:cTn>
                              </p:par>
                            </p:childTnLst>
                          </p:cTn>
                        </p:par>
                        <p:par>
                          <p:cTn id="238" fill="hold">
                            <p:stCondLst>
                              <p:cond delay="780"/>
                            </p:stCondLst>
                            <p:childTnLst>
                              <p:par>
                                <p:cTn id="239" presetID="1" presetClass="entr" presetSubtype="0" fill="hold" grpId="0" nodeType="afterEffect">
                                  <p:stCondLst>
                                    <p:cond delay="0"/>
                                  </p:stCondLst>
                                  <p:childTnLst>
                                    <p:set>
                                      <p:cBhvr>
                                        <p:cTn id="240" dur="1" fill="hold">
                                          <p:stCondLst>
                                            <p:cond delay="9"/>
                                          </p:stCondLst>
                                        </p:cTn>
                                        <p:tgtEl>
                                          <p:spTgt spid="3">
                                            <p:graphicEl>
                                              <a:chart seriesIdx="-4" categoryIdx="77" bldStep="category"/>
                                            </p:graphicEl>
                                          </p:spTgt>
                                        </p:tgtEl>
                                        <p:attrNameLst>
                                          <p:attrName>style.visibility</p:attrName>
                                        </p:attrNameLst>
                                      </p:cBhvr>
                                      <p:to>
                                        <p:strVal val="visible"/>
                                      </p:to>
                                    </p:set>
                                  </p:childTnLst>
                                </p:cTn>
                              </p:par>
                            </p:childTnLst>
                          </p:cTn>
                        </p:par>
                        <p:par>
                          <p:cTn id="241" fill="hold">
                            <p:stCondLst>
                              <p:cond delay="790"/>
                            </p:stCondLst>
                            <p:childTnLst>
                              <p:par>
                                <p:cTn id="242" presetID="1" presetClass="entr" presetSubtype="0" fill="hold" grpId="0" nodeType="afterEffect">
                                  <p:stCondLst>
                                    <p:cond delay="0"/>
                                  </p:stCondLst>
                                  <p:childTnLst>
                                    <p:set>
                                      <p:cBhvr>
                                        <p:cTn id="243" dur="1" fill="hold">
                                          <p:stCondLst>
                                            <p:cond delay="9"/>
                                          </p:stCondLst>
                                        </p:cTn>
                                        <p:tgtEl>
                                          <p:spTgt spid="3">
                                            <p:graphicEl>
                                              <a:chart seriesIdx="-4" categoryIdx="78" bldStep="category"/>
                                            </p:graphicEl>
                                          </p:spTgt>
                                        </p:tgtEl>
                                        <p:attrNameLst>
                                          <p:attrName>style.visibility</p:attrName>
                                        </p:attrNameLst>
                                      </p:cBhvr>
                                      <p:to>
                                        <p:strVal val="visible"/>
                                      </p:to>
                                    </p:set>
                                  </p:childTnLst>
                                </p:cTn>
                              </p:par>
                            </p:childTnLst>
                          </p:cTn>
                        </p:par>
                        <p:par>
                          <p:cTn id="244" fill="hold">
                            <p:stCondLst>
                              <p:cond delay="800"/>
                            </p:stCondLst>
                            <p:childTnLst>
                              <p:par>
                                <p:cTn id="245" presetID="1" presetClass="entr" presetSubtype="0" fill="hold" grpId="0" nodeType="afterEffect">
                                  <p:stCondLst>
                                    <p:cond delay="0"/>
                                  </p:stCondLst>
                                  <p:childTnLst>
                                    <p:set>
                                      <p:cBhvr>
                                        <p:cTn id="246" dur="1" fill="hold">
                                          <p:stCondLst>
                                            <p:cond delay="9"/>
                                          </p:stCondLst>
                                        </p:cTn>
                                        <p:tgtEl>
                                          <p:spTgt spid="3">
                                            <p:graphicEl>
                                              <a:chart seriesIdx="-4" categoryIdx="79" bldStep="category"/>
                                            </p:graphicEl>
                                          </p:spTgt>
                                        </p:tgtEl>
                                        <p:attrNameLst>
                                          <p:attrName>style.visibility</p:attrName>
                                        </p:attrNameLst>
                                      </p:cBhvr>
                                      <p:to>
                                        <p:strVal val="visible"/>
                                      </p:to>
                                    </p:set>
                                  </p:childTnLst>
                                </p:cTn>
                              </p:par>
                            </p:childTnLst>
                          </p:cTn>
                        </p:par>
                        <p:par>
                          <p:cTn id="247" fill="hold">
                            <p:stCondLst>
                              <p:cond delay="810"/>
                            </p:stCondLst>
                            <p:childTnLst>
                              <p:par>
                                <p:cTn id="248" presetID="1" presetClass="entr" presetSubtype="0" fill="hold" grpId="0" nodeType="afterEffect">
                                  <p:stCondLst>
                                    <p:cond delay="0"/>
                                  </p:stCondLst>
                                  <p:childTnLst>
                                    <p:set>
                                      <p:cBhvr>
                                        <p:cTn id="249" dur="1" fill="hold">
                                          <p:stCondLst>
                                            <p:cond delay="9"/>
                                          </p:stCondLst>
                                        </p:cTn>
                                        <p:tgtEl>
                                          <p:spTgt spid="3">
                                            <p:graphicEl>
                                              <a:chart seriesIdx="-4" categoryIdx="80" bldStep="category"/>
                                            </p:graphicEl>
                                          </p:spTgt>
                                        </p:tgtEl>
                                        <p:attrNameLst>
                                          <p:attrName>style.visibility</p:attrName>
                                        </p:attrNameLst>
                                      </p:cBhvr>
                                      <p:to>
                                        <p:strVal val="visible"/>
                                      </p:to>
                                    </p:set>
                                  </p:childTnLst>
                                </p:cTn>
                              </p:par>
                            </p:childTnLst>
                          </p:cTn>
                        </p:par>
                        <p:par>
                          <p:cTn id="250" fill="hold">
                            <p:stCondLst>
                              <p:cond delay="820"/>
                            </p:stCondLst>
                            <p:childTnLst>
                              <p:par>
                                <p:cTn id="251" presetID="1" presetClass="entr" presetSubtype="0" fill="hold" grpId="0" nodeType="afterEffect">
                                  <p:stCondLst>
                                    <p:cond delay="0"/>
                                  </p:stCondLst>
                                  <p:childTnLst>
                                    <p:set>
                                      <p:cBhvr>
                                        <p:cTn id="252" dur="1" fill="hold">
                                          <p:stCondLst>
                                            <p:cond delay="9"/>
                                          </p:stCondLst>
                                        </p:cTn>
                                        <p:tgtEl>
                                          <p:spTgt spid="3">
                                            <p:graphicEl>
                                              <a:chart seriesIdx="-4" categoryIdx="81" bldStep="category"/>
                                            </p:graphicEl>
                                          </p:spTgt>
                                        </p:tgtEl>
                                        <p:attrNameLst>
                                          <p:attrName>style.visibility</p:attrName>
                                        </p:attrNameLst>
                                      </p:cBhvr>
                                      <p:to>
                                        <p:strVal val="visible"/>
                                      </p:to>
                                    </p:set>
                                  </p:childTnLst>
                                </p:cTn>
                              </p:par>
                            </p:childTnLst>
                          </p:cTn>
                        </p:par>
                        <p:par>
                          <p:cTn id="253" fill="hold">
                            <p:stCondLst>
                              <p:cond delay="830"/>
                            </p:stCondLst>
                            <p:childTnLst>
                              <p:par>
                                <p:cTn id="254" presetID="1" presetClass="entr" presetSubtype="0" fill="hold" grpId="0" nodeType="afterEffect">
                                  <p:stCondLst>
                                    <p:cond delay="0"/>
                                  </p:stCondLst>
                                  <p:childTnLst>
                                    <p:set>
                                      <p:cBhvr>
                                        <p:cTn id="255" dur="1" fill="hold">
                                          <p:stCondLst>
                                            <p:cond delay="9"/>
                                          </p:stCondLst>
                                        </p:cTn>
                                        <p:tgtEl>
                                          <p:spTgt spid="3">
                                            <p:graphicEl>
                                              <a:chart seriesIdx="-4" categoryIdx="82" bldStep="category"/>
                                            </p:graphicEl>
                                          </p:spTgt>
                                        </p:tgtEl>
                                        <p:attrNameLst>
                                          <p:attrName>style.visibility</p:attrName>
                                        </p:attrNameLst>
                                      </p:cBhvr>
                                      <p:to>
                                        <p:strVal val="visible"/>
                                      </p:to>
                                    </p:set>
                                  </p:childTnLst>
                                </p:cTn>
                              </p:par>
                            </p:childTnLst>
                          </p:cTn>
                        </p:par>
                        <p:par>
                          <p:cTn id="256" fill="hold">
                            <p:stCondLst>
                              <p:cond delay="840"/>
                            </p:stCondLst>
                            <p:childTnLst>
                              <p:par>
                                <p:cTn id="257" presetID="1" presetClass="entr" presetSubtype="0" fill="hold" grpId="0" nodeType="afterEffect">
                                  <p:stCondLst>
                                    <p:cond delay="0"/>
                                  </p:stCondLst>
                                  <p:childTnLst>
                                    <p:set>
                                      <p:cBhvr>
                                        <p:cTn id="258" dur="1" fill="hold">
                                          <p:stCondLst>
                                            <p:cond delay="9"/>
                                          </p:stCondLst>
                                        </p:cTn>
                                        <p:tgtEl>
                                          <p:spTgt spid="3">
                                            <p:graphicEl>
                                              <a:chart seriesIdx="-4" categoryIdx="83" bldStep="category"/>
                                            </p:graphicEl>
                                          </p:spTgt>
                                        </p:tgtEl>
                                        <p:attrNameLst>
                                          <p:attrName>style.visibility</p:attrName>
                                        </p:attrNameLst>
                                      </p:cBhvr>
                                      <p:to>
                                        <p:strVal val="visible"/>
                                      </p:to>
                                    </p:set>
                                  </p:childTnLst>
                                </p:cTn>
                              </p:par>
                            </p:childTnLst>
                          </p:cTn>
                        </p:par>
                        <p:par>
                          <p:cTn id="259" fill="hold">
                            <p:stCondLst>
                              <p:cond delay="850"/>
                            </p:stCondLst>
                            <p:childTnLst>
                              <p:par>
                                <p:cTn id="260" presetID="1" presetClass="entr" presetSubtype="0" fill="hold" grpId="0" nodeType="afterEffect">
                                  <p:stCondLst>
                                    <p:cond delay="0"/>
                                  </p:stCondLst>
                                  <p:childTnLst>
                                    <p:set>
                                      <p:cBhvr>
                                        <p:cTn id="261" dur="1" fill="hold">
                                          <p:stCondLst>
                                            <p:cond delay="9"/>
                                          </p:stCondLst>
                                        </p:cTn>
                                        <p:tgtEl>
                                          <p:spTgt spid="3">
                                            <p:graphicEl>
                                              <a:chart seriesIdx="-4" categoryIdx="84" bldStep="category"/>
                                            </p:graphicEl>
                                          </p:spTgt>
                                        </p:tgtEl>
                                        <p:attrNameLst>
                                          <p:attrName>style.visibility</p:attrName>
                                        </p:attrNameLst>
                                      </p:cBhvr>
                                      <p:to>
                                        <p:strVal val="visible"/>
                                      </p:to>
                                    </p:set>
                                  </p:childTnLst>
                                </p:cTn>
                              </p:par>
                            </p:childTnLst>
                          </p:cTn>
                        </p:par>
                        <p:par>
                          <p:cTn id="262" fill="hold">
                            <p:stCondLst>
                              <p:cond delay="860"/>
                            </p:stCondLst>
                            <p:childTnLst>
                              <p:par>
                                <p:cTn id="263" presetID="1" presetClass="entr" presetSubtype="0" fill="hold" grpId="0" nodeType="afterEffect">
                                  <p:stCondLst>
                                    <p:cond delay="0"/>
                                  </p:stCondLst>
                                  <p:childTnLst>
                                    <p:set>
                                      <p:cBhvr>
                                        <p:cTn id="264" dur="1" fill="hold">
                                          <p:stCondLst>
                                            <p:cond delay="9"/>
                                          </p:stCondLst>
                                        </p:cTn>
                                        <p:tgtEl>
                                          <p:spTgt spid="3">
                                            <p:graphicEl>
                                              <a:chart seriesIdx="-4" categoryIdx="85" bldStep="category"/>
                                            </p:graphicEl>
                                          </p:spTgt>
                                        </p:tgtEl>
                                        <p:attrNameLst>
                                          <p:attrName>style.visibility</p:attrName>
                                        </p:attrNameLst>
                                      </p:cBhvr>
                                      <p:to>
                                        <p:strVal val="visible"/>
                                      </p:to>
                                    </p:set>
                                  </p:childTnLst>
                                </p:cTn>
                              </p:par>
                            </p:childTnLst>
                          </p:cTn>
                        </p:par>
                        <p:par>
                          <p:cTn id="265" fill="hold">
                            <p:stCondLst>
                              <p:cond delay="870"/>
                            </p:stCondLst>
                            <p:childTnLst>
                              <p:par>
                                <p:cTn id="266" presetID="1" presetClass="entr" presetSubtype="0" fill="hold" grpId="0" nodeType="afterEffect">
                                  <p:stCondLst>
                                    <p:cond delay="0"/>
                                  </p:stCondLst>
                                  <p:childTnLst>
                                    <p:set>
                                      <p:cBhvr>
                                        <p:cTn id="267" dur="1" fill="hold">
                                          <p:stCondLst>
                                            <p:cond delay="9"/>
                                          </p:stCondLst>
                                        </p:cTn>
                                        <p:tgtEl>
                                          <p:spTgt spid="3">
                                            <p:graphicEl>
                                              <a:chart seriesIdx="-4" categoryIdx="86" bldStep="category"/>
                                            </p:graphicEl>
                                          </p:spTgt>
                                        </p:tgtEl>
                                        <p:attrNameLst>
                                          <p:attrName>style.visibility</p:attrName>
                                        </p:attrNameLst>
                                      </p:cBhvr>
                                      <p:to>
                                        <p:strVal val="visible"/>
                                      </p:to>
                                    </p:set>
                                  </p:childTnLst>
                                </p:cTn>
                              </p:par>
                            </p:childTnLst>
                          </p:cTn>
                        </p:par>
                        <p:par>
                          <p:cTn id="268" fill="hold">
                            <p:stCondLst>
                              <p:cond delay="880"/>
                            </p:stCondLst>
                            <p:childTnLst>
                              <p:par>
                                <p:cTn id="269" presetID="1" presetClass="entr" presetSubtype="0" fill="hold" grpId="0" nodeType="afterEffect">
                                  <p:stCondLst>
                                    <p:cond delay="0"/>
                                  </p:stCondLst>
                                  <p:childTnLst>
                                    <p:set>
                                      <p:cBhvr>
                                        <p:cTn id="270" dur="1" fill="hold">
                                          <p:stCondLst>
                                            <p:cond delay="9"/>
                                          </p:stCondLst>
                                        </p:cTn>
                                        <p:tgtEl>
                                          <p:spTgt spid="3">
                                            <p:graphicEl>
                                              <a:chart seriesIdx="-4" categoryIdx="87" bldStep="category"/>
                                            </p:graphicEl>
                                          </p:spTgt>
                                        </p:tgtEl>
                                        <p:attrNameLst>
                                          <p:attrName>style.visibility</p:attrName>
                                        </p:attrNameLst>
                                      </p:cBhvr>
                                      <p:to>
                                        <p:strVal val="visible"/>
                                      </p:to>
                                    </p:set>
                                  </p:childTnLst>
                                </p:cTn>
                              </p:par>
                            </p:childTnLst>
                          </p:cTn>
                        </p:par>
                        <p:par>
                          <p:cTn id="271" fill="hold">
                            <p:stCondLst>
                              <p:cond delay="890"/>
                            </p:stCondLst>
                            <p:childTnLst>
                              <p:par>
                                <p:cTn id="272" presetID="1" presetClass="entr" presetSubtype="0" fill="hold" grpId="0" nodeType="afterEffect">
                                  <p:stCondLst>
                                    <p:cond delay="0"/>
                                  </p:stCondLst>
                                  <p:childTnLst>
                                    <p:set>
                                      <p:cBhvr>
                                        <p:cTn id="273" dur="1" fill="hold">
                                          <p:stCondLst>
                                            <p:cond delay="9"/>
                                          </p:stCondLst>
                                        </p:cTn>
                                        <p:tgtEl>
                                          <p:spTgt spid="3">
                                            <p:graphicEl>
                                              <a:chart seriesIdx="-4" categoryIdx="88" bldStep="category"/>
                                            </p:graphicEl>
                                          </p:spTgt>
                                        </p:tgtEl>
                                        <p:attrNameLst>
                                          <p:attrName>style.visibility</p:attrName>
                                        </p:attrNameLst>
                                      </p:cBhvr>
                                      <p:to>
                                        <p:strVal val="visible"/>
                                      </p:to>
                                    </p:set>
                                  </p:childTnLst>
                                </p:cTn>
                              </p:par>
                            </p:childTnLst>
                          </p:cTn>
                        </p:par>
                        <p:par>
                          <p:cTn id="274" fill="hold">
                            <p:stCondLst>
                              <p:cond delay="900"/>
                            </p:stCondLst>
                            <p:childTnLst>
                              <p:par>
                                <p:cTn id="275" presetID="1" presetClass="entr" presetSubtype="0" fill="hold" grpId="0" nodeType="afterEffect">
                                  <p:stCondLst>
                                    <p:cond delay="0"/>
                                  </p:stCondLst>
                                  <p:childTnLst>
                                    <p:set>
                                      <p:cBhvr>
                                        <p:cTn id="276" dur="1" fill="hold">
                                          <p:stCondLst>
                                            <p:cond delay="9"/>
                                          </p:stCondLst>
                                        </p:cTn>
                                        <p:tgtEl>
                                          <p:spTgt spid="3">
                                            <p:graphicEl>
                                              <a:chart seriesIdx="-4" categoryIdx="89" bldStep="category"/>
                                            </p:graphicEl>
                                          </p:spTgt>
                                        </p:tgtEl>
                                        <p:attrNameLst>
                                          <p:attrName>style.visibility</p:attrName>
                                        </p:attrNameLst>
                                      </p:cBhvr>
                                      <p:to>
                                        <p:strVal val="visible"/>
                                      </p:to>
                                    </p:set>
                                  </p:childTnLst>
                                </p:cTn>
                              </p:par>
                            </p:childTnLst>
                          </p:cTn>
                        </p:par>
                        <p:par>
                          <p:cTn id="277" fill="hold">
                            <p:stCondLst>
                              <p:cond delay="910"/>
                            </p:stCondLst>
                            <p:childTnLst>
                              <p:par>
                                <p:cTn id="278" presetID="1" presetClass="entr" presetSubtype="0" fill="hold" grpId="0" nodeType="afterEffect">
                                  <p:stCondLst>
                                    <p:cond delay="0"/>
                                  </p:stCondLst>
                                  <p:childTnLst>
                                    <p:set>
                                      <p:cBhvr>
                                        <p:cTn id="279" dur="1" fill="hold">
                                          <p:stCondLst>
                                            <p:cond delay="9"/>
                                          </p:stCondLst>
                                        </p:cTn>
                                        <p:tgtEl>
                                          <p:spTgt spid="3">
                                            <p:graphicEl>
                                              <a:chart seriesIdx="-4" categoryIdx="90" bldStep="category"/>
                                            </p:graphicEl>
                                          </p:spTgt>
                                        </p:tgtEl>
                                        <p:attrNameLst>
                                          <p:attrName>style.visibility</p:attrName>
                                        </p:attrNameLst>
                                      </p:cBhvr>
                                      <p:to>
                                        <p:strVal val="visible"/>
                                      </p:to>
                                    </p:set>
                                  </p:childTnLst>
                                </p:cTn>
                              </p:par>
                            </p:childTnLst>
                          </p:cTn>
                        </p:par>
                        <p:par>
                          <p:cTn id="280" fill="hold">
                            <p:stCondLst>
                              <p:cond delay="920"/>
                            </p:stCondLst>
                            <p:childTnLst>
                              <p:par>
                                <p:cTn id="281" presetID="1" presetClass="entr" presetSubtype="0" fill="hold" grpId="0" nodeType="afterEffect">
                                  <p:stCondLst>
                                    <p:cond delay="0"/>
                                  </p:stCondLst>
                                  <p:childTnLst>
                                    <p:set>
                                      <p:cBhvr>
                                        <p:cTn id="282" dur="1" fill="hold">
                                          <p:stCondLst>
                                            <p:cond delay="9"/>
                                          </p:stCondLst>
                                        </p:cTn>
                                        <p:tgtEl>
                                          <p:spTgt spid="3">
                                            <p:graphicEl>
                                              <a:chart seriesIdx="-4" categoryIdx="91" bldStep="category"/>
                                            </p:graphicEl>
                                          </p:spTgt>
                                        </p:tgtEl>
                                        <p:attrNameLst>
                                          <p:attrName>style.visibility</p:attrName>
                                        </p:attrNameLst>
                                      </p:cBhvr>
                                      <p:to>
                                        <p:strVal val="visible"/>
                                      </p:to>
                                    </p:set>
                                  </p:childTnLst>
                                </p:cTn>
                              </p:par>
                            </p:childTnLst>
                          </p:cTn>
                        </p:par>
                        <p:par>
                          <p:cTn id="283" fill="hold">
                            <p:stCondLst>
                              <p:cond delay="930"/>
                            </p:stCondLst>
                            <p:childTnLst>
                              <p:par>
                                <p:cTn id="284" presetID="1" presetClass="entr" presetSubtype="0" fill="hold" grpId="0" nodeType="afterEffect">
                                  <p:stCondLst>
                                    <p:cond delay="0"/>
                                  </p:stCondLst>
                                  <p:childTnLst>
                                    <p:set>
                                      <p:cBhvr>
                                        <p:cTn id="285" dur="1" fill="hold">
                                          <p:stCondLst>
                                            <p:cond delay="9"/>
                                          </p:stCondLst>
                                        </p:cTn>
                                        <p:tgtEl>
                                          <p:spTgt spid="3">
                                            <p:graphicEl>
                                              <a:chart seriesIdx="-4" categoryIdx="92" bldStep="category"/>
                                            </p:graphicEl>
                                          </p:spTgt>
                                        </p:tgtEl>
                                        <p:attrNameLst>
                                          <p:attrName>style.visibility</p:attrName>
                                        </p:attrNameLst>
                                      </p:cBhvr>
                                      <p:to>
                                        <p:strVal val="visible"/>
                                      </p:to>
                                    </p:set>
                                  </p:childTnLst>
                                </p:cTn>
                              </p:par>
                            </p:childTnLst>
                          </p:cTn>
                        </p:par>
                        <p:par>
                          <p:cTn id="286" fill="hold">
                            <p:stCondLst>
                              <p:cond delay="940"/>
                            </p:stCondLst>
                            <p:childTnLst>
                              <p:par>
                                <p:cTn id="287" presetID="1" presetClass="entr" presetSubtype="0" fill="hold" grpId="0" nodeType="afterEffect">
                                  <p:stCondLst>
                                    <p:cond delay="0"/>
                                  </p:stCondLst>
                                  <p:childTnLst>
                                    <p:set>
                                      <p:cBhvr>
                                        <p:cTn id="288" dur="1" fill="hold">
                                          <p:stCondLst>
                                            <p:cond delay="9"/>
                                          </p:stCondLst>
                                        </p:cTn>
                                        <p:tgtEl>
                                          <p:spTgt spid="3">
                                            <p:graphicEl>
                                              <a:chart seriesIdx="-4" categoryIdx="93" bldStep="category"/>
                                            </p:graphicEl>
                                          </p:spTgt>
                                        </p:tgtEl>
                                        <p:attrNameLst>
                                          <p:attrName>style.visibility</p:attrName>
                                        </p:attrNameLst>
                                      </p:cBhvr>
                                      <p:to>
                                        <p:strVal val="visible"/>
                                      </p:to>
                                    </p:set>
                                  </p:childTnLst>
                                </p:cTn>
                              </p:par>
                            </p:childTnLst>
                          </p:cTn>
                        </p:par>
                        <p:par>
                          <p:cTn id="289" fill="hold">
                            <p:stCondLst>
                              <p:cond delay="950"/>
                            </p:stCondLst>
                            <p:childTnLst>
                              <p:par>
                                <p:cTn id="290" presetID="1" presetClass="entr" presetSubtype="0" fill="hold" grpId="0" nodeType="afterEffect">
                                  <p:stCondLst>
                                    <p:cond delay="0"/>
                                  </p:stCondLst>
                                  <p:childTnLst>
                                    <p:set>
                                      <p:cBhvr>
                                        <p:cTn id="291" dur="1" fill="hold">
                                          <p:stCondLst>
                                            <p:cond delay="9"/>
                                          </p:stCondLst>
                                        </p:cTn>
                                        <p:tgtEl>
                                          <p:spTgt spid="3">
                                            <p:graphicEl>
                                              <a:chart seriesIdx="-4" categoryIdx="94" bldStep="category"/>
                                            </p:graphicEl>
                                          </p:spTgt>
                                        </p:tgtEl>
                                        <p:attrNameLst>
                                          <p:attrName>style.visibility</p:attrName>
                                        </p:attrNameLst>
                                      </p:cBhvr>
                                      <p:to>
                                        <p:strVal val="visible"/>
                                      </p:to>
                                    </p:set>
                                  </p:childTnLst>
                                </p:cTn>
                              </p:par>
                            </p:childTnLst>
                          </p:cTn>
                        </p:par>
                        <p:par>
                          <p:cTn id="292" fill="hold">
                            <p:stCondLst>
                              <p:cond delay="960"/>
                            </p:stCondLst>
                            <p:childTnLst>
                              <p:par>
                                <p:cTn id="293" presetID="1" presetClass="entr" presetSubtype="0" fill="hold" grpId="0" nodeType="afterEffect">
                                  <p:stCondLst>
                                    <p:cond delay="0"/>
                                  </p:stCondLst>
                                  <p:childTnLst>
                                    <p:set>
                                      <p:cBhvr>
                                        <p:cTn id="294" dur="1" fill="hold">
                                          <p:stCondLst>
                                            <p:cond delay="9"/>
                                          </p:stCondLst>
                                        </p:cTn>
                                        <p:tgtEl>
                                          <p:spTgt spid="3">
                                            <p:graphicEl>
                                              <a:chart seriesIdx="-4" categoryIdx="95" bldStep="category"/>
                                            </p:graphicEl>
                                          </p:spTgt>
                                        </p:tgtEl>
                                        <p:attrNameLst>
                                          <p:attrName>style.visibility</p:attrName>
                                        </p:attrNameLst>
                                      </p:cBhvr>
                                      <p:to>
                                        <p:strVal val="visible"/>
                                      </p:to>
                                    </p:set>
                                  </p:childTnLst>
                                </p:cTn>
                              </p:par>
                            </p:childTnLst>
                          </p:cTn>
                        </p:par>
                        <p:par>
                          <p:cTn id="295" fill="hold">
                            <p:stCondLst>
                              <p:cond delay="970"/>
                            </p:stCondLst>
                            <p:childTnLst>
                              <p:par>
                                <p:cTn id="296" presetID="1" presetClass="entr" presetSubtype="0" fill="hold" grpId="0" nodeType="afterEffect">
                                  <p:stCondLst>
                                    <p:cond delay="0"/>
                                  </p:stCondLst>
                                  <p:childTnLst>
                                    <p:set>
                                      <p:cBhvr>
                                        <p:cTn id="297" dur="1" fill="hold">
                                          <p:stCondLst>
                                            <p:cond delay="9"/>
                                          </p:stCondLst>
                                        </p:cTn>
                                        <p:tgtEl>
                                          <p:spTgt spid="3">
                                            <p:graphicEl>
                                              <a:chart seriesIdx="-4" categoryIdx="96" bldStep="category"/>
                                            </p:graphicEl>
                                          </p:spTgt>
                                        </p:tgtEl>
                                        <p:attrNameLst>
                                          <p:attrName>style.visibility</p:attrName>
                                        </p:attrNameLst>
                                      </p:cBhvr>
                                      <p:to>
                                        <p:strVal val="visible"/>
                                      </p:to>
                                    </p:set>
                                  </p:childTnLst>
                                </p:cTn>
                              </p:par>
                            </p:childTnLst>
                          </p:cTn>
                        </p:par>
                        <p:par>
                          <p:cTn id="298" fill="hold">
                            <p:stCondLst>
                              <p:cond delay="980"/>
                            </p:stCondLst>
                            <p:childTnLst>
                              <p:par>
                                <p:cTn id="299" presetID="1" presetClass="entr" presetSubtype="0" fill="hold" grpId="0" nodeType="afterEffect">
                                  <p:stCondLst>
                                    <p:cond delay="0"/>
                                  </p:stCondLst>
                                  <p:childTnLst>
                                    <p:set>
                                      <p:cBhvr>
                                        <p:cTn id="300" dur="1" fill="hold">
                                          <p:stCondLst>
                                            <p:cond delay="9"/>
                                          </p:stCondLst>
                                        </p:cTn>
                                        <p:tgtEl>
                                          <p:spTgt spid="3">
                                            <p:graphicEl>
                                              <a:chart seriesIdx="-4" categoryIdx="97" bldStep="category"/>
                                            </p:graphicEl>
                                          </p:spTgt>
                                        </p:tgtEl>
                                        <p:attrNameLst>
                                          <p:attrName>style.visibility</p:attrName>
                                        </p:attrNameLst>
                                      </p:cBhvr>
                                      <p:to>
                                        <p:strVal val="visible"/>
                                      </p:to>
                                    </p:set>
                                  </p:childTnLst>
                                </p:cTn>
                              </p:par>
                            </p:childTnLst>
                          </p:cTn>
                        </p:par>
                        <p:par>
                          <p:cTn id="301" fill="hold">
                            <p:stCondLst>
                              <p:cond delay="990"/>
                            </p:stCondLst>
                            <p:childTnLst>
                              <p:par>
                                <p:cTn id="302" presetID="1" presetClass="entr" presetSubtype="0" fill="hold" grpId="0" nodeType="afterEffect">
                                  <p:stCondLst>
                                    <p:cond delay="0"/>
                                  </p:stCondLst>
                                  <p:childTnLst>
                                    <p:set>
                                      <p:cBhvr>
                                        <p:cTn id="303" dur="1" fill="hold">
                                          <p:stCondLst>
                                            <p:cond delay="9"/>
                                          </p:stCondLst>
                                        </p:cTn>
                                        <p:tgtEl>
                                          <p:spTgt spid="3">
                                            <p:graphicEl>
                                              <a:chart seriesIdx="-4" categoryIdx="98" bldStep="category"/>
                                            </p:graphicEl>
                                          </p:spTgt>
                                        </p:tgtEl>
                                        <p:attrNameLst>
                                          <p:attrName>style.visibility</p:attrName>
                                        </p:attrNameLst>
                                      </p:cBhvr>
                                      <p:to>
                                        <p:strVal val="visible"/>
                                      </p:to>
                                    </p:set>
                                  </p:childTnLst>
                                </p:cTn>
                              </p:par>
                            </p:childTnLst>
                          </p:cTn>
                        </p:par>
                        <p:par>
                          <p:cTn id="304" fill="hold">
                            <p:stCondLst>
                              <p:cond delay="1000"/>
                            </p:stCondLst>
                            <p:childTnLst>
                              <p:par>
                                <p:cTn id="305" presetID="1" presetClass="entr" presetSubtype="0" fill="hold" grpId="0" nodeType="afterEffect">
                                  <p:stCondLst>
                                    <p:cond delay="0"/>
                                  </p:stCondLst>
                                  <p:childTnLst>
                                    <p:set>
                                      <p:cBhvr>
                                        <p:cTn id="306" dur="1" fill="hold">
                                          <p:stCondLst>
                                            <p:cond delay="9"/>
                                          </p:stCondLst>
                                        </p:cTn>
                                        <p:tgtEl>
                                          <p:spTgt spid="3">
                                            <p:graphicEl>
                                              <a:chart seriesIdx="-4" categoryIdx="99" bldStep="category"/>
                                            </p:graphicEl>
                                          </p:spTgt>
                                        </p:tgtEl>
                                        <p:attrNameLst>
                                          <p:attrName>style.visibility</p:attrName>
                                        </p:attrNameLst>
                                      </p:cBhvr>
                                      <p:to>
                                        <p:strVal val="visible"/>
                                      </p:to>
                                    </p:set>
                                  </p:childTnLst>
                                </p:cTn>
                              </p:par>
                            </p:childTnLst>
                          </p:cTn>
                        </p:par>
                        <p:par>
                          <p:cTn id="307" fill="hold">
                            <p:stCondLst>
                              <p:cond delay="1010"/>
                            </p:stCondLst>
                            <p:childTnLst>
                              <p:par>
                                <p:cTn id="308" presetID="1" presetClass="entr" presetSubtype="0" fill="hold" grpId="0" nodeType="afterEffect">
                                  <p:stCondLst>
                                    <p:cond delay="0"/>
                                  </p:stCondLst>
                                  <p:childTnLst>
                                    <p:set>
                                      <p:cBhvr>
                                        <p:cTn id="309" dur="1" fill="hold">
                                          <p:stCondLst>
                                            <p:cond delay="9"/>
                                          </p:stCondLst>
                                        </p:cTn>
                                        <p:tgtEl>
                                          <p:spTgt spid="3">
                                            <p:graphicEl>
                                              <a:chart seriesIdx="-4" categoryIdx="100" bldStep="category"/>
                                            </p:graphicEl>
                                          </p:spTgt>
                                        </p:tgtEl>
                                        <p:attrNameLst>
                                          <p:attrName>style.visibility</p:attrName>
                                        </p:attrNameLst>
                                      </p:cBhvr>
                                      <p:to>
                                        <p:strVal val="visible"/>
                                      </p:to>
                                    </p:set>
                                  </p:childTnLst>
                                </p:cTn>
                              </p:par>
                            </p:childTnLst>
                          </p:cTn>
                        </p:par>
                        <p:par>
                          <p:cTn id="310" fill="hold">
                            <p:stCondLst>
                              <p:cond delay="1020"/>
                            </p:stCondLst>
                            <p:childTnLst>
                              <p:par>
                                <p:cTn id="311" presetID="1" presetClass="entr" presetSubtype="0" fill="hold" grpId="0" nodeType="afterEffect">
                                  <p:stCondLst>
                                    <p:cond delay="0"/>
                                  </p:stCondLst>
                                  <p:childTnLst>
                                    <p:set>
                                      <p:cBhvr>
                                        <p:cTn id="312" dur="1" fill="hold">
                                          <p:stCondLst>
                                            <p:cond delay="9"/>
                                          </p:stCondLst>
                                        </p:cTn>
                                        <p:tgtEl>
                                          <p:spTgt spid="3">
                                            <p:graphicEl>
                                              <a:chart seriesIdx="-4" categoryIdx="101" bldStep="category"/>
                                            </p:graphicEl>
                                          </p:spTgt>
                                        </p:tgtEl>
                                        <p:attrNameLst>
                                          <p:attrName>style.visibility</p:attrName>
                                        </p:attrNameLst>
                                      </p:cBhvr>
                                      <p:to>
                                        <p:strVal val="visible"/>
                                      </p:to>
                                    </p:set>
                                  </p:childTnLst>
                                </p:cTn>
                              </p:par>
                            </p:childTnLst>
                          </p:cTn>
                        </p:par>
                        <p:par>
                          <p:cTn id="313" fill="hold">
                            <p:stCondLst>
                              <p:cond delay="1030"/>
                            </p:stCondLst>
                            <p:childTnLst>
                              <p:par>
                                <p:cTn id="314" presetID="1" presetClass="entr" presetSubtype="0" fill="hold" grpId="0" nodeType="afterEffect">
                                  <p:stCondLst>
                                    <p:cond delay="0"/>
                                  </p:stCondLst>
                                  <p:childTnLst>
                                    <p:set>
                                      <p:cBhvr>
                                        <p:cTn id="315" dur="1" fill="hold">
                                          <p:stCondLst>
                                            <p:cond delay="9"/>
                                          </p:stCondLst>
                                        </p:cTn>
                                        <p:tgtEl>
                                          <p:spTgt spid="3">
                                            <p:graphicEl>
                                              <a:chart seriesIdx="-4" categoryIdx="102" bldStep="category"/>
                                            </p:graphicEl>
                                          </p:spTgt>
                                        </p:tgtEl>
                                        <p:attrNameLst>
                                          <p:attrName>style.visibility</p:attrName>
                                        </p:attrNameLst>
                                      </p:cBhvr>
                                      <p:to>
                                        <p:strVal val="visible"/>
                                      </p:to>
                                    </p:set>
                                  </p:childTnLst>
                                </p:cTn>
                              </p:par>
                            </p:childTnLst>
                          </p:cTn>
                        </p:par>
                        <p:par>
                          <p:cTn id="316" fill="hold">
                            <p:stCondLst>
                              <p:cond delay="1040"/>
                            </p:stCondLst>
                            <p:childTnLst>
                              <p:par>
                                <p:cTn id="317" presetID="1" presetClass="entr" presetSubtype="0" fill="hold" grpId="0" nodeType="afterEffect">
                                  <p:stCondLst>
                                    <p:cond delay="0"/>
                                  </p:stCondLst>
                                  <p:childTnLst>
                                    <p:set>
                                      <p:cBhvr>
                                        <p:cTn id="318" dur="1" fill="hold">
                                          <p:stCondLst>
                                            <p:cond delay="9"/>
                                          </p:stCondLst>
                                        </p:cTn>
                                        <p:tgtEl>
                                          <p:spTgt spid="3">
                                            <p:graphicEl>
                                              <a:chart seriesIdx="-4" categoryIdx="103" bldStep="category"/>
                                            </p:graphicEl>
                                          </p:spTgt>
                                        </p:tgtEl>
                                        <p:attrNameLst>
                                          <p:attrName>style.visibility</p:attrName>
                                        </p:attrNameLst>
                                      </p:cBhvr>
                                      <p:to>
                                        <p:strVal val="visible"/>
                                      </p:to>
                                    </p:set>
                                  </p:childTnLst>
                                </p:cTn>
                              </p:par>
                            </p:childTnLst>
                          </p:cTn>
                        </p:par>
                        <p:par>
                          <p:cTn id="319" fill="hold">
                            <p:stCondLst>
                              <p:cond delay="1050"/>
                            </p:stCondLst>
                            <p:childTnLst>
                              <p:par>
                                <p:cTn id="320" presetID="1" presetClass="entr" presetSubtype="0" fill="hold" grpId="0" nodeType="afterEffect">
                                  <p:stCondLst>
                                    <p:cond delay="0"/>
                                  </p:stCondLst>
                                  <p:childTnLst>
                                    <p:set>
                                      <p:cBhvr>
                                        <p:cTn id="321" dur="1" fill="hold">
                                          <p:stCondLst>
                                            <p:cond delay="9"/>
                                          </p:stCondLst>
                                        </p:cTn>
                                        <p:tgtEl>
                                          <p:spTgt spid="3">
                                            <p:graphicEl>
                                              <a:chart seriesIdx="-4" categoryIdx="104" bldStep="category"/>
                                            </p:graphicEl>
                                          </p:spTgt>
                                        </p:tgtEl>
                                        <p:attrNameLst>
                                          <p:attrName>style.visibility</p:attrName>
                                        </p:attrNameLst>
                                      </p:cBhvr>
                                      <p:to>
                                        <p:strVal val="visible"/>
                                      </p:to>
                                    </p:set>
                                  </p:childTnLst>
                                </p:cTn>
                              </p:par>
                            </p:childTnLst>
                          </p:cTn>
                        </p:par>
                        <p:par>
                          <p:cTn id="322" fill="hold">
                            <p:stCondLst>
                              <p:cond delay="1060"/>
                            </p:stCondLst>
                            <p:childTnLst>
                              <p:par>
                                <p:cTn id="323" presetID="1" presetClass="entr" presetSubtype="0" fill="hold" grpId="0" nodeType="afterEffect">
                                  <p:stCondLst>
                                    <p:cond delay="0"/>
                                  </p:stCondLst>
                                  <p:childTnLst>
                                    <p:set>
                                      <p:cBhvr>
                                        <p:cTn id="324" dur="1" fill="hold">
                                          <p:stCondLst>
                                            <p:cond delay="9"/>
                                          </p:stCondLst>
                                        </p:cTn>
                                        <p:tgtEl>
                                          <p:spTgt spid="3">
                                            <p:graphicEl>
                                              <a:chart seriesIdx="-4" categoryIdx="105" bldStep="category"/>
                                            </p:graphicEl>
                                          </p:spTgt>
                                        </p:tgtEl>
                                        <p:attrNameLst>
                                          <p:attrName>style.visibility</p:attrName>
                                        </p:attrNameLst>
                                      </p:cBhvr>
                                      <p:to>
                                        <p:strVal val="visible"/>
                                      </p:to>
                                    </p:set>
                                  </p:childTnLst>
                                </p:cTn>
                              </p:par>
                            </p:childTnLst>
                          </p:cTn>
                        </p:par>
                        <p:par>
                          <p:cTn id="325" fill="hold">
                            <p:stCondLst>
                              <p:cond delay="1070"/>
                            </p:stCondLst>
                            <p:childTnLst>
                              <p:par>
                                <p:cTn id="326" presetID="1" presetClass="entr" presetSubtype="0" fill="hold" grpId="0" nodeType="afterEffect">
                                  <p:stCondLst>
                                    <p:cond delay="0"/>
                                  </p:stCondLst>
                                  <p:childTnLst>
                                    <p:set>
                                      <p:cBhvr>
                                        <p:cTn id="327" dur="1" fill="hold">
                                          <p:stCondLst>
                                            <p:cond delay="9"/>
                                          </p:stCondLst>
                                        </p:cTn>
                                        <p:tgtEl>
                                          <p:spTgt spid="3">
                                            <p:graphicEl>
                                              <a:chart seriesIdx="-4" categoryIdx="106" bldStep="category"/>
                                            </p:graphicEl>
                                          </p:spTgt>
                                        </p:tgtEl>
                                        <p:attrNameLst>
                                          <p:attrName>style.visibility</p:attrName>
                                        </p:attrNameLst>
                                      </p:cBhvr>
                                      <p:to>
                                        <p:strVal val="visible"/>
                                      </p:to>
                                    </p:set>
                                  </p:childTnLst>
                                </p:cTn>
                              </p:par>
                            </p:childTnLst>
                          </p:cTn>
                        </p:par>
                        <p:par>
                          <p:cTn id="328" fill="hold">
                            <p:stCondLst>
                              <p:cond delay="1080"/>
                            </p:stCondLst>
                            <p:childTnLst>
                              <p:par>
                                <p:cTn id="329" presetID="1" presetClass="entr" presetSubtype="0" fill="hold" grpId="0" nodeType="afterEffect">
                                  <p:stCondLst>
                                    <p:cond delay="0"/>
                                  </p:stCondLst>
                                  <p:childTnLst>
                                    <p:set>
                                      <p:cBhvr>
                                        <p:cTn id="330" dur="1" fill="hold">
                                          <p:stCondLst>
                                            <p:cond delay="9"/>
                                          </p:stCondLst>
                                        </p:cTn>
                                        <p:tgtEl>
                                          <p:spTgt spid="3">
                                            <p:graphicEl>
                                              <a:chart seriesIdx="-4" categoryIdx="107" bldStep="category"/>
                                            </p:graphicEl>
                                          </p:spTgt>
                                        </p:tgtEl>
                                        <p:attrNameLst>
                                          <p:attrName>style.visibility</p:attrName>
                                        </p:attrNameLst>
                                      </p:cBhvr>
                                      <p:to>
                                        <p:strVal val="visible"/>
                                      </p:to>
                                    </p:set>
                                  </p:childTnLst>
                                </p:cTn>
                              </p:par>
                            </p:childTnLst>
                          </p:cTn>
                        </p:par>
                        <p:par>
                          <p:cTn id="331" fill="hold">
                            <p:stCondLst>
                              <p:cond delay="1090"/>
                            </p:stCondLst>
                            <p:childTnLst>
                              <p:par>
                                <p:cTn id="332" presetID="1" presetClass="entr" presetSubtype="0" fill="hold" grpId="0" nodeType="afterEffect">
                                  <p:stCondLst>
                                    <p:cond delay="0"/>
                                  </p:stCondLst>
                                  <p:childTnLst>
                                    <p:set>
                                      <p:cBhvr>
                                        <p:cTn id="333" dur="1" fill="hold">
                                          <p:stCondLst>
                                            <p:cond delay="9"/>
                                          </p:stCondLst>
                                        </p:cTn>
                                        <p:tgtEl>
                                          <p:spTgt spid="3">
                                            <p:graphicEl>
                                              <a:chart seriesIdx="-4" categoryIdx="108" bldStep="category"/>
                                            </p:graphicEl>
                                          </p:spTgt>
                                        </p:tgtEl>
                                        <p:attrNameLst>
                                          <p:attrName>style.visibility</p:attrName>
                                        </p:attrNameLst>
                                      </p:cBhvr>
                                      <p:to>
                                        <p:strVal val="visible"/>
                                      </p:to>
                                    </p:set>
                                  </p:childTnLst>
                                </p:cTn>
                              </p:par>
                            </p:childTnLst>
                          </p:cTn>
                        </p:par>
                        <p:par>
                          <p:cTn id="334" fill="hold">
                            <p:stCondLst>
                              <p:cond delay="1100"/>
                            </p:stCondLst>
                            <p:childTnLst>
                              <p:par>
                                <p:cTn id="335" presetID="1" presetClass="entr" presetSubtype="0" fill="hold" grpId="0" nodeType="afterEffect">
                                  <p:stCondLst>
                                    <p:cond delay="0"/>
                                  </p:stCondLst>
                                  <p:childTnLst>
                                    <p:set>
                                      <p:cBhvr>
                                        <p:cTn id="336" dur="1" fill="hold">
                                          <p:stCondLst>
                                            <p:cond delay="9"/>
                                          </p:stCondLst>
                                        </p:cTn>
                                        <p:tgtEl>
                                          <p:spTgt spid="3">
                                            <p:graphicEl>
                                              <a:chart seriesIdx="-4" categoryIdx="109" bldStep="category"/>
                                            </p:graphicEl>
                                          </p:spTgt>
                                        </p:tgtEl>
                                        <p:attrNameLst>
                                          <p:attrName>style.visibility</p:attrName>
                                        </p:attrNameLst>
                                      </p:cBhvr>
                                      <p:to>
                                        <p:strVal val="visible"/>
                                      </p:to>
                                    </p:set>
                                  </p:childTnLst>
                                </p:cTn>
                              </p:par>
                            </p:childTnLst>
                          </p:cTn>
                        </p:par>
                        <p:par>
                          <p:cTn id="337" fill="hold">
                            <p:stCondLst>
                              <p:cond delay="1110"/>
                            </p:stCondLst>
                            <p:childTnLst>
                              <p:par>
                                <p:cTn id="338" presetID="1" presetClass="entr" presetSubtype="0" fill="hold" grpId="0" nodeType="afterEffect">
                                  <p:stCondLst>
                                    <p:cond delay="0"/>
                                  </p:stCondLst>
                                  <p:childTnLst>
                                    <p:set>
                                      <p:cBhvr>
                                        <p:cTn id="339" dur="1" fill="hold">
                                          <p:stCondLst>
                                            <p:cond delay="9"/>
                                          </p:stCondLst>
                                        </p:cTn>
                                        <p:tgtEl>
                                          <p:spTgt spid="3">
                                            <p:graphicEl>
                                              <a:chart seriesIdx="-4" categoryIdx="110" bldStep="category"/>
                                            </p:graphicEl>
                                          </p:spTgt>
                                        </p:tgtEl>
                                        <p:attrNameLst>
                                          <p:attrName>style.visibility</p:attrName>
                                        </p:attrNameLst>
                                      </p:cBhvr>
                                      <p:to>
                                        <p:strVal val="visible"/>
                                      </p:to>
                                    </p:set>
                                  </p:childTnLst>
                                </p:cTn>
                              </p:par>
                            </p:childTnLst>
                          </p:cTn>
                        </p:par>
                        <p:par>
                          <p:cTn id="340" fill="hold">
                            <p:stCondLst>
                              <p:cond delay="1120"/>
                            </p:stCondLst>
                            <p:childTnLst>
                              <p:par>
                                <p:cTn id="341" presetID="1" presetClass="entr" presetSubtype="0" fill="hold" grpId="0" nodeType="afterEffect">
                                  <p:stCondLst>
                                    <p:cond delay="0"/>
                                  </p:stCondLst>
                                  <p:childTnLst>
                                    <p:set>
                                      <p:cBhvr>
                                        <p:cTn id="342" dur="1" fill="hold">
                                          <p:stCondLst>
                                            <p:cond delay="9"/>
                                          </p:stCondLst>
                                        </p:cTn>
                                        <p:tgtEl>
                                          <p:spTgt spid="3">
                                            <p:graphicEl>
                                              <a:chart seriesIdx="-4" categoryIdx="111" bldStep="category"/>
                                            </p:graphicEl>
                                          </p:spTgt>
                                        </p:tgtEl>
                                        <p:attrNameLst>
                                          <p:attrName>style.visibility</p:attrName>
                                        </p:attrNameLst>
                                      </p:cBhvr>
                                      <p:to>
                                        <p:strVal val="visible"/>
                                      </p:to>
                                    </p:set>
                                  </p:childTnLst>
                                </p:cTn>
                              </p:par>
                            </p:childTnLst>
                          </p:cTn>
                        </p:par>
                        <p:par>
                          <p:cTn id="343" fill="hold">
                            <p:stCondLst>
                              <p:cond delay="1130"/>
                            </p:stCondLst>
                            <p:childTnLst>
                              <p:par>
                                <p:cTn id="344" presetID="1" presetClass="entr" presetSubtype="0" fill="hold" grpId="0" nodeType="afterEffect">
                                  <p:stCondLst>
                                    <p:cond delay="0"/>
                                  </p:stCondLst>
                                  <p:childTnLst>
                                    <p:set>
                                      <p:cBhvr>
                                        <p:cTn id="345" dur="1" fill="hold">
                                          <p:stCondLst>
                                            <p:cond delay="9"/>
                                          </p:stCondLst>
                                        </p:cTn>
                                        <p:tgtEl>
                                          <p:spTgt spid="3">
                                            <p:graphicEl>
                                              <a:chart seriesIdx="-4" categoryIdx="112" bldStep="category"/>
                                            </p:graphicEl>
                                          </p:spTgt>
                                        </p:tgtEl>
                                        <p:attrNameLst>
                                          <p:attrName>style.visibility</p:attrName>
                                        </p:attrNameLst>
                                      </p:cBhvr>
                                      <p:to>
                                        <p:strVal val="visible"/>
                                      </p:to>
                                    </p:set>
                                  </p:childTnLst>
                                </p:cTn>
                              </p:par>
                            </p:childTnLst>
                          </p:cTn>
                        </p:par>
                        <p:par>
                          <p:cTn id="346" fill="hold">
                            <p:stCondLst>
                              <p:cond delay="1140"/>
                            </p:stCondLst>
                            <p:childTnLst>
                              <p:par>
                                <p:cTn id="347" presetID="1" presetClass="entr" presetSubtype="0" fill="hold" grpId="0" nodeType="afterEffect">
                                  <p:stCondLst>
                                    <p:cond delay="0"/>
                                  </p:stCondLst>
                                  <p:childTnLst>
                                    <p:set>
                                      <p:cBhvr>
                                        <p:cTn id="348" dur="1" fill="hold">
                                          <p:stCondLst>
                                            <p:cond delay="9"/>
                                          </p:stCondLst>
                                        </p:cTn>
                                        <p:tgtEl>
                                          <p:spTgt spid="3">
                                            <p:graphicEl>
                                              <a:chart seriesIdx="-4" categoryIdx="113" bldStep="category"/>
                                            </p:graphicEl>
                                          </p:spTgt>
                                        </p:tgtEl>
                                        <p:attrNameLst>
                                          <p:attrName>style.visibility</p:attrName>
                                        </p:attrNameLst>
                                      </p:cBhvr>
                                      <p:to>
                                        <p:strVal val="visible"/>
                                      </p:to>
                                    </p:set>
                                  </p:childTnLst>
                                </p:cTn>
                              </p:par>
                            </p:childTnLst>
                          </p:cTn>
                        </p:par>
                        <p:par>
                          <p:cTn id="349" fill="hold">
                            <p:stCondLst>
                              <p:cond delay="1150"/>
                            </p:stCondLst>
                            <p:childTnLst>
                              <p:par>
                                <p:cTn id="350" presetID="1" presetClass="entr" presetSubtype="0" fill="hold" grpId="0" nodeType="afterEffect">
                                  <p:stCondLst>
                                    <p:cond delay="0"/>
                                  </p:stCondLst>
                                  <p:childTnLst>
                                    <p:set>
                                      <p:cBhvr>
                                        <p:cTn id="351" dur="1" fill="hold">
                                          <p:stCondLst>
                                            <p:cond delay="9"/>
                                          </p:stCondLst>
                                        </p:cTn>
                                        <p:tgtEl>
                                          <p:spTgt spid="3">
                                            <p:graphicEl>
                                              <a:chart seriesIdx="-4" categoryIdx="114" bldStep="category"/>
                                            </p:graphicEl>
                                          </p:spTgt>
                                        </p:tgtEl>
                                        <p:attrNameLst>
                                          <p:attrName>style.visibility</p:attrName>
                                        </p:attrNameLst>
                                      </p:cBhvr>
                                      <p:to>
                                        <p:strVal val="visible"/>
                                      </p:to>
                                    </p:set>
                                  </p:childTnLst>
                                </p:cTn>
                              </p:par>
                            </p:childTnLst>
                          </p:cTn>
                        </p:par>
                        <p:par>
                          <p:cTn id="352" fill="hold">
                            <p:stCondLst>
                              <p:cond delay="1160"/>
                            </p:stCondLst>
                            <p:childTnLst>
                              <p:par>
                                <p:cTn id="353" presetID="1" presetClass="entr" presetSubtype="0" fill="hold" grpId="0" nodeType="afterEffect">
                                  <p:stCondLst>
                                    <p:cond delay="0"/>
                                  </p:stCondLst>
                                  <p:childTnLst>
                                    <p:set>
                                      <p:cBhvr>
                                        <p:cTn id="354" dur="1" fill="hold">
                                          <p:stCondLst>
                                            <p:cond delay="9"/>
                                          </p:stCondLst>
                                        </p:cTn>
                                        <p:tgtEl>
                                          <p:spTgt spid="3">
                                            <p:graphicEl>
                                              <a:chart seriesIdx="-4" categoryIdx="115" bldStep="category"/>
                                            </p:graphicEl>
                                          </p:spTgt>
                                        </p:tgtEl>
                                        <p:attrNameLst>
                                          <p:attrName>style.visibility</p:attrName>
                                        </p:attrNameLst>
                                      </p:cBhvr>
                                      <p:to>
                                        <p:strVal val="visible"/>
                                      </p:to>
                                    </p:set>
                                  </p:childTnLst>
                                </p:cTn>
                              </p:par>
                            </p:childTnLst>
                          </p:cTn>
                        </p:par>
                        <p:par>
                          <p:cTn id="355" fill="hold">
                            <p:stCondLst>
                              <p:cond delay="1170"/>
                            </p:stCondLst>
                            <p:childTnLst>
                              <p:par>
                                <p:cTn id="356" presetID="1" presetClass="entr" presetSubtype="0" fill="hold" grpId="0" nodeType="afterEffect">
                                  <p:stCondLst>
                                    <p:cond delay="0"/>
                                  </p:stCondLst>
                                  <p:childTnLst>
                                    <p:set>
                                      <p:cBhvr>
                                        <p:cTn id="357" dur="1" fill="hold">
                                          <p:stCondLst>
                                            <p:cond delay="9"/>
                                          </p:stCondLst>
                                        </p:cTn>
                                        <p:tgtEl>
                                          <p:spTgt spid="3">
                                            <p:graphicEl>
                                              <a:chart seriesIdx="-4" categoryIdx="116" bldStep="category"/>
                                            </p:graphicEl>
                                          </p:spTgt>
                                        </p:tgtEl>
                                        <p:attrNameLst>
                                          <p:attrName>style.visibility</p:attrName>
                                        </p:attrNameLst>
                                      </p:cBhvr>
                                      <p:to>
                                        <p:strVal val="visible"/>
                                      </p:to>
                                    </p:set>
                                  </p:childTnLst>
                                </p:cTn>
                              </p:par>
                            </p:childTnLst>
                          </p:cTn>
                        </p:par>
                        <p:par>
                          <p:cTn id="358" fill="hold">
                            <p:stCondLst>
                              <p:cond delay="1180"/>
                            </p:stCondLst>
                            <p:childTnLst>
                              <p:par>
                                <p:cTn id="359" presetID="1" presetClass="entr" presetSubtype="0" fill="hold" grpId="0" nodeType="afterEffect">
                                  <p:stCondLst>
                                    <p:cond delay="0"/>
                                  </p:stCondLst>
                                  <p:childTnLst>
                                    <p:set>
                                      <p:cBhvr>
                                        <p:cTn id="360" dur="1" fill="hold">
                                          <p:stCondLst>
                                            <p:cond delay="9"/>
                                          </p:stCondLst>
                                        </p:cTn>
                                        <p:tgtEl>
                                          <p:spTgt spid="3">
                                            <p:graphicEl>
                                              <a:chart seriesIdx="-4" categoryIdx="117" bldStep="category"/>
                                            </p:graphicEl>
                                          </p:spTgt>
                                        </p:tgtEl>
                                        <p:attrNameLst>
                                          <p:attrName>style.visibility</p:attrName>
                                        </p:attrNameLst>
                                      </p:cBhvr>
                                      <p:to>
                                        <p:strVal val="visible"/>
                                      </p:to>
                                    </p:set>
                                  </p:childTnLst>
                                </p:cTn>
                              </p:par>
                            </p:childTnLst>
                          </p:cTn>
                        </p:par>
                        <p:par>
                          <p:cTn id="361" fill="hold">
                            <p:stCondLst>
                              <p:cond delay="1190"/>
                            </p:stCondLst>
                            <p:childTnLst>
                              <p:par>
                                <p:cTn id="362" presetID="1" presetClass="entr" presetSubtype="0" fill="hold" grpId="0" nodeType="afterEffect">
                                  <p:stCondLst>
                                    <p:cond delay="0"/>
                                  </p:stCondLst>
                                  <p:childTnLst>
                                    <p:set>
                                      <p:cBhvr>
                                        <p:cTn id="363" dur="1" fill="hold">
                                          <p:stCondLst>
                                            <p:cond delay="9"/>
                                          </p:stCondLst>
                                        </p:cTn>
                                        <p:tgtEl>
                                          <p:spTgt spid="3">
                                            <p:graphicEl>
                                              <a:chart seriesIdx="-4" categoryIdx="118" bldStep="category"/>
                                            </p:graphicEl>
                                          </p:spTgt>
                                        </p:tgtEl>
                                        <p:attrNameLst>
                                          <p:attrName>style.visibility</p:attrName>
                                        </p:attrNameLst>
                                      </p:cBhvr>
                                      <p:to>
                                        <p:strVal val="visible"/>
                                      </p:to>
                                    </p:set>
                                  </p:childTnLst>
                                </p:cTn>
                              </p:par>
                            </p:childTnLst>
                          </p:cTn>
                        </p:par>
                        <p:par>
                          <p:cTn id="364" fill="hold">
                            <p:stCondLst>
                              <p:cond delay="1200"/>
                            </p:stCondLst>
                            <p:childTnLst>
                              <p:par>
                                <p:cTn id="365" presetID="1" presetClass="entr" presetSubtype="0" fill="hold" grpId="0" nodeType="afterEffect">
                                  <p:stCondLst>
                                    <p:cond delay="0"/>
                                  </p:stCondLst>
                                  <p:childTnLst>
                                    <p:set>
                                      <p:cBhvr>
                                        <p:cTn id="366" dur="1" fill="hold">
                                          <p:stCondLst>
                                            <p:cond delay="9"/>
                                          </p:stCondLst>
                                        </p:cTn>
                                        <p:tgtEl>
                                          <p:spTgt spid="3">
                                            <p:graphicEl>
                                              <a:chart seriesIdx="-4" categoryIdx="119" bldStep="category"/>
                                            </p:graphicEl>
                                          </p:spTgt>
                                        </p:tgtEl>
                                        <p:attrNameLst>
                                          <p:attrName>style.visibility</p:attrName>
                                        </p:attrNameLst>
                                      </p:cBhvr>
                                      <p:to>
                                        <p:strVal val="visible"/>
                                      </p:to>
                                    </p:set>
                                  </p:childTnLst>
                                </p:cTn>
                              </p:par>
                            </p:childTnLst>
                          </p:cTn>
                        </p:par>
                        <p:par>
                          <p:cTn id="367" fill="hold">
                            <p:stCondLst>
                              <p:cond delay="1210"/>
                            </p:stCondLst>
                            <p:childTnLst>
                              <p:par>
                                <p:cTn id="368" presetID="1" presetClass="entr" presetSubtype="0" fill="hold" grpId="0" nodeType="afterEffect">
                                  <p:stCondLst>
                                    <p:cond delay="0"/>
                                  </p:stCondLst>
                                  <p:childTnLst>
                                    <p:set>
                                      <p:cBhvr>
                                        <p:cTn id="369" dur="1" fill="hold">
                                          <p:stCondLst>
                                            <p:cond delay="9"/>
                                          </p:stCondLst>
                                        </p:cTn>
                                        <p:tgtEl>
                                          <p:spTgt spid="3">
                                            <p:graphicEl>
                                              <a:chart seriesIdx="-4" categoryIdx="120" bldStep="category"/>
                                            </p:graphicEl>
                                          </p:spTgt>
                                        </p:tgtEl>
                                        <p:attrNameLst>
                                          <p:attrName>style.visibility</p:attrName>
                                        </p:attrNameLst>
                                      </p:cBhvr>
                                      <p:to>
                                        <p:strVal val="visible"/>
                                      </p:to>
                                    </p:set>
                                  </p:childTnLst>
                                </p:cTn>
                              </p:par>
                            </p:childTnLst>
                          </p:cTn>
                        </p:par>
                        <p:par>
                          <p:cTn id="370" fill="hold">
                            <p:stCondLst>
                              <p:cond delay="1220"/>
                            </p:stCondLst>
                            <p:childTnLst>
                              <p:par>
                                <p:cTn id="371" presetID="1" presetClass="entr" presetSubtype="0" fill="hold" grpId="0" nodeType="afterEffect">
                                  <p:stCondLst>
                                    <p:cond delay="0"/>
                                  </p:stCondLst>
                                  <p:childTnLst>
                                    <p:set>
                                      <p:cBhvr>
                                        <p:cTn id="372" dur="1" fill="hold">
                                          <p:stCondLst>
                                            <p:cond delay="9"/>
                                          </p:stCondLst>
                                        </p:cTn>
                                        <p:tgtEl>
                                          <p:spTgt spid="3">
                                            <p:graphicEl>
                                              <a:chart seriesIdx="-4" categoryIdx="121" bldStep="category"/>
                                            </p:graphicEl>
                                          </p:spTgt>
                                        </p:tgtEl>
                                        <p:attrNameLst>
                                          <p:attrName>style.visibility</p:attrName>
                                        </p:attrNameLst>
                                      </p:cBhvr>
                                      <p:to>
                                        <p:strVal val="visible"/>
                                      </p:to>
                                    </p:set>
                                  </p:childTnLst>
                                </p:cTn>
                              </p:par>
                            </p:childTnLst>
                          </p:cTn>
                        </p:par>
                        <p:par>
                          <p:cTn id="373" fill="hold">
                            <p:stCondLst>
                              <p:cond delay="1230"/>
                            </p:stCondLst>
                            <p:childTnLst>
                              <p:par>
                                <p:cTn id="374" presetID="1" presetClass="entr" presetSubtype="0" fill="hold" grpId="0" nodeType="afterEffect">
                                  <p:stCondLst>
                                    <p:cond delay="0"/>
                                  </p:stCondLst>
                                  <p:childTnLst>
                                    <p:set>
                                      <p:cBhvr>
                                        <p:cTn id="375" dur="1" fill="hold">
                                          <p:stCondLst>
                                            <p:cond delay="9"/>
                                          </p:stCondLst>
                                        </p:cTn>
                                        <p:tgtEl>
                                          <p:spTgt spid="3">
                                            <p:graphicEl>
                                              <a:chart seriesIdx="-4" categoryIdx="122" bldStep="category"/>
                                            </p:graphicEl>
                                          </p:spTgt>
                                        </p:tgtEl>
                                        <p:attrNameLst>
                                          <p:attrName>style.visibility</p:attrName>
                                        </p:attrNameLst>
                                      </p:cBhvr>
                                      <p:to>
                                        <p:strVal val="visible"/>
                                      </p:to>
                                    </p:set>
                                  </p:childTnLst>
                                </p:cTn>
                              </p:par>
                            </p:childTnLst>
                          </p:cTn>
                        </p:par>
                        <p:par>
                          <p:cTn id="376" fill="hold">
                            <p:stCondLst>
                              <p:cond delay="1240"/>
                            </p:stCondLst>
                            <p:childTnLst>
                              <p:par>
                                <p:cTn id="377" presetID="1" presetClass="entr" presetSubtype="0" fill="hold" grpId="0" nodeType="afterEffect">
                                  <p:stCondLst>
                                    <p:cond delay="0"/>
                                  </p:stCondLst>
                                  <p:childTnLst>
                                    <p:set>
                                      <p:cBhvr>
                                        <p:cTn id="378" dur="1" fill="hold">
                                          <p:stCondLst>
                                            <p:cond delay="9"/>
                                          </p:stCondLst>
                                        </p:cTn>
                                        <p:tgtEl>
                                          <p:spTgt spid="3">
                                            <p:graphicEl>
                                              <a:chart seriesIdx="-4" categoryIdx="123" bldStep="category"/>
                                            </p:graphicEl>
                                          </p:spTgt>
                                        </p:tgtEl>
                                        <p:attrNameLst>
                                          <p:attrName>style.visibility</p:attrName>
                                        </p:attrNameLst>
                                      </p:cBhvr>
                                      <p:to>
                                        <p:strVal val="visible"/>
                                      </p:to>
                                    </p:set>
                                  </p:childTnLst>
                                </p:cTn>
                              </p:par>
                            </p:childTnLst>
                          </p:cTn>
                        </p:par>
                        <p:par>
                          <p:cTn id="379" fill="hold">
                            <p:stCondLst>
                              <p:cond delay="1250"/>
                            </p:stCondLst>
                            <p:childTnLst>
                              <p:par>
                                <p:cTn id="380" presetID="1" presetClass="entr" presetSubtype="0" fill="hold" grpId="0" nodeType="afterEffect">
                                  <p:stCondLst>
                                    <p:cond delay="0"/>
                                  </p:stCondLst>
                                  <p:childTnLst>
                                    <p:set>
                                      <p:cBhvr>
                                        <p:cTn id="381" dur="1" fill="hold">
                                          <p:stCondLst>
                                            <p:cond delay="9"/>
                                          </p:stCondLst>
                                        </p:cTn>
                                        <p:tgtEl>
                                          <p:spTgt spid="3">
                                            <p:graphicEl>
                                              <a:chart seriesIdx="-4" categoryIdx="124" bldStep="category"/>
                                            </p:graphicEl>
                                          </p:spTgt>
                                        </p:tgtEl>
                                        <p:attrNameLst>
                                          <p:attrName>style.visibility</p:attrName>
                                        </p:attrNameLst>
                                      </p:cBhvr>
                                      <p:to>
                                        <p:strVal val="visible"/>
                                      </p:to>
                                    </p:set>
                                  </p:childTnLst>
                                </p:cTn>
                              </p:par>
                            </p:childTnLst>
                          </p:cTn>
                        </p:par>
                        <p:par>
                          <p:cTn id="382" fill="hold">
                            <p:stCondLst>
                              <p:cond delay="1260"/>
                            </p:stCondLst>
                            <p:childTnLst>
                              <p:par>
                                <p:cTn id="383" presetID="1" presetClass="entr" presetSubtype="0" fill="hold" grpId="0" nodeType="afterEffect">
                                  <p:stCondLst>
                                    <p:cond delay="0"/>
                                  </p:stCondLst>
                                  <p:childTnLst>
                                    <p:set>
                                      <p:cBhvr>
                                        <p:cTn id="384" dur="1" fill="hold">
                                          <p:stCondLst>
                                            <p:cond delay="9"/>
                                          </p:stCondLst>
                                        </p:cTn>
                                        <p:tgtEl>
                                          <p:spTgt spid="3">
                                            <p:graphicEl>
                                              <a:chart seriesIdx="-4" categoryIdx="125" bldStep="category"/>
                                            </p:graphicEl>
                                          </p:spTgt>
                                        </p:tgtEl>
                                        <p:attrNameLst>
                                          <p:attrName>style.visibility</p:attrName>
                                        </p:attrNameLst>
                                      </p:cBhvr>
                                      <p:to>
                                        <p:strVal val="visible"/>
                                      </p:to>
                                    </p:set>
                                  </p:childTnLst>
                                </p:cTn>
                              </p:par>
                            </p:childTnLst>
                          </p:cTn>
                        </p:par>
                      </p:childTnLst>
                    </p:cTn>
                  </p:par>
                  <p:par>
                    <p:cTn id="385" fill="hold">
                      <p:stCondLst>
                        <p:cond delay="indefinite"/>
                      </p:stCondLst>
                      <p:childTnLst>
                        <p:par>
                          <p:cTn id="386" fill="hold">
                            <p:stCondLst>
                              <p:cond delay="0"/>
                            </p:stCondLst>
                            <p:childTnLst>
                              <p:par>
                                <p:cTn id="387" presetID="2" presetClass="entr" presetSubtype="2" fill="hold" nodeType="clickEffect">
                                  <p:stCondLst>
                                    <p:cond delay="0"/>
                                  </p:stCondLst>
                                  <p:childTnLst>
                                    <p:set>
                                      <p:cBhvr>
                                        <p:cTn id="388" dur="1" fill="hold">
                                          <p:stCondLst>
                                            <p:cond delay="0"/>
                                          </p:stCondLst>
                                        </p:cTn>
                                        <p:tgtEl>
                                          <p:spTgt spid="10"/>
                                        </p:tgtEl>
                                        <p:attrNameLst>
                                          <p:attrName>style.visibility</p:attrName>
                                        </p:attrNameLst>
                                      </p:cBhvr>
                                      <p:to>
                                        <p:strVal val="visible"/>
                                      </p:to>
                                    </p:set>
                                    <p:anim calcmode="lin" valueType="num">
                                      <p:cBhvr additive="base">
                                        <p:cTn id="389" dur="500" fill="hold"/>
                                        <p:tgtEl>
                                          <p:spTgt spid="10"/>
                                        </p:tgtEl>
                                        <p:attrNameLst>
                                          <p:attrName>ppt_x</p:attrName>
                                        </p:attrNameLst>
                                      </p:cBhvr>
                                      <p:tavLst>
                                        <p:tav tm="0">
                                          <p:val>
                                            <p:strVal val="1+#ppt_w/2"/>
                                          </p:val>
                                        </p:tav>
                                        <p:tav tm="100000">
                                          <p:val>
                                            <p:strVal val="#ppt_x"/>
                                          </p:val>
                                        </p:tav>
                                      </p:tavLst>
                                    </p:anim>
                                    <p:anim calcmode="lin" valueType="num">
                                      <p:cBhvr additive="base">
                                        <p:cTn id="39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556" t="5114" r="17032" b="9151"/>
          <a:stretch/>
        </p:blipFill>
        <p:spPr>
          <a:xfrm>
            <a:off x="-60856" y="-196037"/>
            <a:ext cx="6182392" cy="70540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1" y="-21426"/>
            <a:ext cx="12230093" cy="6879427"/>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699" y="2330308"/>
            <a:ext cx="4152841" cy="416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571048" y="1128243"/>
            <a:ext cx="4428492" cy="1584177"/>
          </a:xfrm>
        </p:spPr>
        <p:txBody>
          <a:bodyPr>
            <a:normAutofit fontScale="90000"/>
          </a:bodyPr>
          <a:lstStyle/>
          <a:p>
            <a:pPr algn="ctr"/>
            <a:r>
              <a:rPr lang="en-US" b="1" dirty="0" smtClean="0">
                <a:solidFill>
                  <a:schemeClr val="tx1">
                    <a:lumMod val="60000"/>
                    <a:lumOff val="40000"/>
                  </a:schemeClr>
                </a:solidFill>
                <a:latin typeface="Calibri" panose="020F0502020204030204" pitchFamily="34" charset="0"/>
              </a:rPr>
              <a:t>MAREL LEADERSHIP CHARACTERISTICS</a:t>
            </a:r>
            <a:br>
              <a:rPr lang="en-US" b="1" dirty="0" smtClean="0">
                <a:solidFill>
                  <a:schemeClr val="tx1">
                    <a:lumMod val="60000"/>
                    <a:lumOff val="40000"/>
                  </a:schemeClr>
                </a:solidFill>
                <a:latin typeface="Calibri" panose="020F0502020204030204" pitchFamily="34" charset="0"/>
              </a:rPr>
            </a:br>
            <a:r>
              <a:rPr lang="en-US" sz="2000" b="1" i="1" dirty="0" smtClean="0">
                <a:solidFill>
                  <a:schemeClr val="tx1">
                    <a:lumMod val="60000"/>
                    <a:lumOff val="40000"/>
                  </a:schemeClr>
                </a:solidFill>
                <a:latin typeface="Calibri" panose="020F0502020204030204" pitchFamily="34" charset="0"/>
              </a:rPr>
              <a:t>Leadership Curriculum</a:t>
            </a:r>
            <a:r>
              <a:rPr lang="en-US" b="1" dirty="0" smtClean="0">
                <a:solidFill>
                  <a:schemeClr val="tx1">
                    <a:lumMod val="60000"/>
                    <a:lumOff val="40000"/>
                  </a:schemeClr>
                </a:solidFill>
                <a:latin typeface="Calibri" panose="020F0502020204030204" pitchFamily="34" charset="0"/>
              </a:rPr>
              <a:t/>
            </a:r>
            <a:br>
              <a:rPr lang="en-US" b="1" dirty="0" smtClean="0">
                <a:solidFill>
                  <a:schemeClr val="tx1">
                    <a:lumMod val="60000"/>
                    <a:lumOff val="40000"/>
                  </a:schemeClr>
                </a:solidFill>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endParaRPr lang="en-US" dirty="0"/>
          </a:p>
        </p:txBody>
      </p:sp>
    </p:spTree>
    <p:extLst>
      <p:ext uri="{BB962C8B-B14F-4D97-AF65-F5344CB8AC3E}">
        <p14:creationId xmlns:p14="http://schemas.microsoft.com/office/powerpoint/2010/main" val="1687745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344" y="2708920"/>
            <a:ext cx="11002512" cy="5141136"/>
          </a:xfrm>
        </p:spPr>
        <p:txBody>
          <a:bodyPr/>
          <a:lstStyle/>
          <a:p>
            <a:pPr marL="936000" lvl="2" indent="0" fontAlgn="base">
              <a:buNone/>
            </a:pPr>
            <a:r>
              <a:rPr lang="en-US" sz="2000" b="1" dirty="0" smtClean="0">
                <a:solidFill>
                  <a:schemeClr val="accent1">
                    <a:lumMod val="75000"/>
                  </a:schemeClr>
                </a:solidFill>
              </a:rPr>
              <a:t>Purpose </a:t>
            </a:r>
            <a:r>
              <a:rPr lang="en-US" sz="2000" b="1" dirty="0" smtClean="0">
                <a:solidFill>
                  <a:schemeClr val="accent1">
                    <a:lumMod val="75000"/>
                  </a:schemeClr>
                </a:solidFill>
              </a:rPr>
              <a:t>of </a:t>
            </a:r>
            <a:r>
              <a:rPr lang="en-US" sz="2000" b="1" dirty="0" smtClean="0">
                <a:solidFill>
                  <a:srgbClr val="E88723"/>
                </a:solidFill>
              </a:rPr>
              <a:t>Marel leadership </a:t>
            </a:r>
            <a:r>
              <a:rPr lang="en-US" sz="2000" b="1" dirty="0" smtClean="0">
                <a:solidFill>
                  <a:srgbClr val="E88723"/>
                </a:solidFill>
              </a:rPr>
              <a:t>habits </a:t>
            </a:r>
            <a:endParaRPr lang="en-US" sz="2000" b="1" dirty="0" smtClean="0">
              <a:solidFill>
                <a:schemeClr val="accent1">
                  <a:lumMod val="75000"/>
                </a:schemeClr>
              </a:solidFill>
            </a:endParaRPr>
          </a:p>
          <a:p>
            <a:pPr lvl="2" fontAlgn="base"/>
            <a:r>
              <a:rPr lang="en-US" sz="1600" dirty="0" smtClean="0">
                <a:solidFill>
                  <a:schemeClr val="accent1">
                    <a:lumMod val="75000"/>
                  </a:schemeClr>
                </a:solidFill>
              </a:rPr>
              <a:t>To create a common language of leadership in </a:t>
            </a:r>
            <a:r>
              <a:rPr lang="en-US" sz="1600" dirty="0" err="1" smtClean="0">
                <a:solidFill>
                  <a:schemeClr val="accent1">
                    <a:lumMod val="75000"/>
                  </a:schemeClr>
                </a:solidFill>
              </a:rPr>
              <a:t>Marel</a:t>
            </a:r>
            <a:r>
              <a:rPr lang="en-US" sz="1600" dirty="0" smtClean="0">
                <a:solidFill>
                  <a:schemeClr val="accent1">
                    <a:lumMod val="75000"/>
                  </a:schemeClr>
                </a:solidFill>
              </a:rPr>
              <a:t>  </a:t>
            </a:r>
          </a:p>
          <a:p>
            <a:pPr lvl="2" fontAlgn="base"/>
            <a:r>
              <a:rPr lang="en-US" sz="1600" dirty="0" smtClean="0">
                <a:solidFill>
                  <a:schemeClr val="accent1">
                    <a:lumMod val="75000"/>
                  </a:schemeClr>
                </a:solidFill>
              </a:rPr>
              <a:t>To </a:t>
            </a:r>
            <a:r>
              <a:rPr lang="en-US" sz="1600" dirty="0" smtClean="0">
                <a:solidFill>
                  <a:schemeClr val="accent1">
                    <a:lumMod val="75000"/>
                  </a:schemeClr>
                </a:solidFill>
              </a:rPr>
              <a:t>increase effective communication and collaboration </a:t>
            </a:r>
          </a:p>
          <a:p>
            <a:pPr lvl="2" fontAlgn="base"/>
            <a:r>
              <a:rPr lang="en-US" sz="1600" dirty="0" smtClean="0">
                <a:solidFill>
                  <a:schemeClr val="accent1">
                    <a:lumMod val="75000"/>
                  </a:schemeClr>
                </a:solidFill>
              </a:rPr>
              <a:t>To impact employee loyalty and engagement</a:t>
            </a:r>
          </a:p>
          <a:p>
            <a:pPr lvl="2" fontAlgn="base"/>
            <a:r>
              <a:rPr lang="en-US" sz="1600" dirty="0" smtClean="0">
                <a:solidFill>
                  <a:schemeClr val="accent1">
                    <a:lumMod val="75000"/>
                  </a:schemeClr>
                </a:solidFill>
              </a:rPr>
              <a:t>To impact work performance and effectiveness</a:t>
            </a:r>
          </a:p>
          <a:p>
            <a:pPr lvl="2" fontAlgn="base"/>
            <a:r>
              <a:rPr lang="en-US" sz="1600" dirty="0" smtClean="0">
                <a:solidFill>
                  <a:schemeClr val="accent1">
                    <a:lumMod val="75000"/>
                  </a:schemeClr>
                </a:solidFill>
              </a:rPr>
              <a:t>To contribute to work life balance </a:t>
            </a:r>
          </a:p>
          <a:p>
            <a:pPr lvl="2" fontAlgn="base"/>
            <a:r>
              <a:rPr lang="en-US" sz="1600" dirty="0" smtClean="0">
                <a:solidFill>
                  <a:schemeClr val="accent1">
                    <a:lumMod val="75000"/>
                  </a:schemeClr>
                </a:solidFill>
              </a:rPr>
              <a:t>To impact behavior that foster respect for diversity</a:t>
            </a:r>
            <a:r>
              <a:rPr lang="en-US" sz="1600" dirty="0"/>
              <a:t/>
            </a:r>
            <a:br>
              <a:rPr lang="en-US" sz="1600" dirty="0"/>
            </a:br>
            <a:endParaRPr lang="en-US" dirty="0"/>
          </a:p>
          <a:p>
            <a:pPr marL="936000" lvl="2" indent="0" fontAlgn="base">
              <a:buNone/>
            </a:pPr>
            <a:endParaRPr lang="is-IS" sz="1600" dirty="0"/>
          </a:p>
          <a:p>
            <a:pPr marL="936000" lvl="2" indent="0" fontAlgn="base">
              <a:buNone/>
            </a:pPr>
            <a:endParaRPr lang="is-IS" sz="1600" dirty="0" smtClean="0"/>
          </a:p>
        </p:txBody>
      </p:sp>
      <p:sp>
        <p:nvSpPr>
          <p:cNvPr id="4" name="Slide Number Placeholder 3"/>
          <p:cNvSpPr>
            <a:spLocks noGrp="1"/>
          </p:cNvSpPr>
          <p:nvPr>
            <p:ph type="sldNum" sz="quarter" idx="10"/>
          </p:nvPr>
        </p:nvSpPr>
        <p:spPr/>
        <p:txBody>
          <a:bodyPr/>
          <a:lstStyle/>
          <a:p>
            <a:fld id="{2DBBAEA0-22E1-463C-827F-19C1C0F82955}" type="slidenum">
              <a:rPr lang="en-US" smtClean="0"/>
              <a:pPr/>
              <a:t>22</a:t>
            </a:fld>
            <a:endParaRPr lang="en-US" dirty="0"/>
          </a:p>
        </p:txBody>
      </p:sp>
      <p:sp>
        <p:nvSpPr>
          <p:cNvPr id="5" name="Rectangle 4"/>
          <p:cNvSpPr/>
          <p:nvPr/>
        </p:nvSpPr>
        <p:spPr>
          <a:xfrm>
            <a:off x="1961073" y="6014543"/>
            <a:ext cx="7823094" cy="369332"/>
          </a:xfrm>
          <a:prstGeom prst="rect">
            <a:avLst/>
          </a:prstGeom>
        </p:spPr>
        <p:txBody>
          <a:bodyPr wrap="square">
            <a:spAutoFit/>
          </a:bodyPr>
          <a:lstStyle/>
          <a:p>
            <a:r>
              <a:rPr lang="en-US" dirty="0">
                <a:solidFill>
                  <a:schemeClr val="accent1">
                    <a:lumMod val="75000"/>
                  </a:schemeClr>
                </a:solidFill>
                <a:latin typeface="Arial" panose="020B0604020202020204" pitchFamily="34" charset="0"/>
              </a:rPr>
              <a:t>Winning is a habit. Unfortunately, so is losing.”—Vince Lombardi</a:t>
            </a:r>
            <a:endParaRPr lang="en-US" dirty="0">
              <a:solidFill>
                <a:schemeClr val="accent1">
                  <a:lumMod val="75000"/>
                </a:schemeClr>
              </a:solidFill>
            </a:endParaRPr>
          </a:p>
        </p:txBody>
      </p:sp>
      <p:sp>
        <p:nvSpPr>
          <p:cNvPr id="8" name="Rectangle 7"/>
          <p:cNvSpPr/>
          <p:nvPr/>
        </p:nvSpPr>
        <p:spPr>
          <a:xfrm>
            <a:off x="599146" y="1618310"/>
            <a:ext cx="10186907" cy="1200329"/>
          </a:xfrm>
          <a:prstGeom prst="rect">
            <a:avLst/>
          </a:prstGeom>
        </p:spPr>
        <p:txBody>
          <a:bodyPr wrap="square">
            <a:spAutoFit/>
          </a:bodyPr>
          <a:lstStyle/>
          <a:p>
            <a:r>
              <a:rPr lang="en-US" b="1" dirty="0" smtClean="0">
                <a:solidFill>
                  <a:schemeClr val="tx2">
                    <a:lumMod val="75000"/>
                  </a:schemeClr>
                </a:solidFill>
                <a:latin typeface="SourceSansPro"/>
              </a:rPr>
              <a:t>Marel</a:t>
            </a:r>
            <a:r>
              <a:rPr lang="en-US" dirty="0" smtClean="0">
                <a:solidFill>
                  <a:schemeClr val="tx2">
                    <a:lumMod val="75000"/>
                  </a:schemeClr>
                </a:solidFill>
                <a:latin typeface="SourceSansPro"/>
              </a:rPr>
              <a:t> </a:t>
            </a:r>
            <a:r>
              <a:rPr lang="en-US" dirty="0" smtClean="0">
                <a:solidFill>
                  <a:srgbClr val="E88723"/>
                </a:solidFill>
                <a:latin typeface="SourceSansPro"/>
              </a:rPr>
              <a:t>company culture</a:t>
            </a:r>
            <a:r>
              <a:rPr lang="en-US" dirty="0" smtClean="0">
                <a:solidFill>
                  <a:schemeClr val="tx2">
                    <a:lumMod val="75000"/>
                  </a:schemeClr>
                </a:solidFill>
                <a:latin typeface="SourceSansPro"/>
              </a:rPr>
              <a:t> is based on the paradigms </a:t>
            </a:r>
            <a:r>
              <a:rPr lang="en-US" dirty="0">
                <a:solidFill>
                  <a:schemeClr val="tx2">
                    <a:lumMod val="75000"/>
                  </a:schemeClr>
                </a:solidFill>
                <a:latin typeface="SourceSansPro"/>
              </a:rPr>
              <a:t>and </a:t>
            </a:r>
            <a:r>
              <a:rPr lang="en-US" dirty="0" smtClean="0">
                <a:solidFill>
                  <a:schemeClr val="tx2">
                    <a:lumMod val="75000"/>
                  </a:schemeClr>
                </a:solidFill>
                <a:latin typeface="SourceSansPro"/>
              </a:rPr>
              <a:t>behaviors accepted in daily basis and is demonstrated in how our employees </a:t>
            </a:r>
            <a:r>
              <a:rPr lang="en-US" dirty="0">
                <a:solidFill>
                  <a:schemeClr val="tx2">
                    <a:lumMod val="75000"/>
                  </a:schemeClr>
                </a:solidFill>
                <a:latin typeface="SourceSansPro"/>
              </a:rPr>
              <a:t>and management interact</a:t>
            </a:r>
            <a:r>
              <a:rPr lang="en-US" dirty="0" smtClean="0">
                <a:solidFill>
                  <a:schemeClr val="tx2">
                    <a:lumMod val="75000"/>
                  </a:schemeClr>
                </a:solidFill>
                <a:latin typeface="SourceSansPro"/>
              </a:rPr>
              <a:t>. </a:t>
            </a:r>
          </a:p>
          <a:p>
            <a:endParaRPr lang="en-US" dirty="0">
              <a:solidFill>
                <a:schemeClr val="tx2">
                  <a:lumMod val="75000"/>
                </a:schemeClr>
              </a:solidFill>
              <a:latin typeface="SourceSansPro"/>
            </a:endParaRPr>
          </a:p>
          <a:p>
            <a:r>
              <a:rPr lang="en-US" dirty="0" smtClean="0">
                <a:solidFill>
                  <a:schemeClr val="tx2">
                    <a:lumMod val="75000"/>
                  </a:schemeClr>
                </a:solidFill>
                <a:latin typeface="SourceSansPro"/>
              </a:rPr>
              <a:t> </a:t>
            </a:r>
            <a:endParaRPr lang="en-US" sz="2000" dirty="0">
              <a:solidFill>
                <a:schemeClr val="tx2">
                  <a:lumMod val="75000"/>
                </a:schemeClr>
              </a:solidFill>
              <a:latin typeface="SourceSansPro"/>
            </a:endParaRPr>
          </a:p>
        </p:txBody>
      </p:sp>
      <p:sp>
        <p:nvSpPr>
          <p:cNvPr id="6" name="Title 5"/>
          <p:cNvSpPr>
            <a:spLocks noGrp="1"/>
          </p:cNvSpPr>
          <p:nvPr>
            <p:ph type="title"/>
          </p:nvPr>
        </p:nvSpPr>
        <p:spPr/>
        <p:txBody>
          <a:bodyPr/>
          <a:lstStyle/>
          <a:p>
            <a:endParaRPr lang="en-US" dirty="0"/>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r="12819"/>
          <a:stretch/>
        </p:blipFill>
        <p:spPr>
          <a:xfrm>
            <a:off x="8503881" y="2558434"/>
            <a:ext cx="2576902" cy="2701629"/>
          </a:xfrm>
          <a:prstGeom prst="rect">
            <a:avLst/>
          </a:prstGeom>
        </p:spPr>
      </p:pic>
    </p:spTree>
    <p:extLst>
      <p:ext uri="{BB962C8B-B14F-4D97-AF65-F5344CB8AC3E}">
        <p14:creationId xmlns:p14="http://schemas.microsoft.com/office/powerpoint/2010/main" val="339919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7964"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8"/>
          <a:stretch>
            <a:fillRect/>
          </a:stretch>
        </p:blipFill>
        <p:spPr>
          <a:xfrm>
            <a:off x="-514350" y="-85725"/>
            <a:ext cx="13220700" cy="6943725"/>
          </a:xfrm>
          <a:prstGeom prst="rect">
            <a:avLst/>
          </a:prstGeom>
        </p:spPr>
      </p:pic>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350" y="683974"/>
            <a:ext cx="7535911" cy="3661530"/>
          </a:xfrm>
          <a:prstGeom prst="rect">
            <a:avLst/>
          </a:prstGeom>
        </p:spPr>
      </p:pic>
      <p:sp>
        <p:nvSpPr>
          <p:cNvPr id="83" name="TextBox 82">
            <a:extLst>
              <a:ext uri="{FF2B5EF4-FFF2-40B4-BE49-F238E27FC236}">
                <a16:creationId xmlns:a16="http://schemas.microsoft.com/office/drawing/2014/main" id="{4086BB94-ACDB-C146-915F-DACC16EFD885}"/>
              </a:ext>
            </a:extLst>
          </p:cNvPr>
          <p:cNvSpPr txBox="1"/>
          <p:nvPr/>
        </p:nvSpPr>
        <p:spPr>
          <a:xfrm>
            <a:off x="179225" y="929689"/>
            <a:ext cx="6148759" cy="31700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In </a:t>
            </a:r>
            <a:r>
              <a:rPr kumimoji="0" lang="en-US" sz="2000" b="0" i="0" u="none" strike="noStrike" kern="1200" cap="none" spc="0" normalizeH="0" baseline="0" noProof="0" dirty="0">
                <a:ln>
                  <a:noFill/>
                </a:ln>
                <a:solidFill>
                  <a:srgbClr val="000000"/>
                </a:solidFill>
                <a:effectLst/>
                <a:uLnTx/>
                <a:uFillTx/>
                <a:latin typeface="Arial"/>
                <a:ea typeface="+mn-ea"/>
                <a:cs typeface="+mn-cs"/>
              </a:rPr>
              <a:t>partnership with our customers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we are </a:t>
            </a:r>
            <a:r>
              <a:rPr kumimoji="0" lang="en-US" sz="2000" b="1" i="0" u="none" strike="noStrike" kern="1200" cap="none" spc="0" normalizeH="0" baseline="0" noProof="0" dirty="0" smtClean="0">
                <a:ln>
                  <a:noFill/>
                </a:ln>
                <a:solidFill>
                  <a:srgbClr val="000000"/>
                </a:solidFill>
                <a:effectLst/>
                <a:uLnTx/>
                <a:uFillTx/>
                <a:latin typeface="Arial"/>
                <a:ea typeface="+mn-ea"/>
                <a:cs typeface="+mn-cs"/>
              </a:rPr>
              <a:t>transforming</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 the </a:t>
            </a:r>
            <a:r>
              <a:rPr kumimoji="0" lang="en-US" sz="2000" b="0" i="0" u="none" strike="noStrike" kern="1200" cap="none" spc="0" normalizeH="0" baseline="0" noProof="0" dirty="0">
                <a:ln>
                  <a:noFill/>
                </a:ln>
                <a:solidFill>
                  <a:srgbClr val="000000"/>
                </a:solidFill>
                <a:effectLst/>
                <a:uLnTx/>
                <a:uFillTx/>
                <a:latin typeface="Arial"/>
                <a:ea typeface="+mn-ea"/>
                <a:cs typeface="+mn-cs"/>
              </a:rPr>
              <a:t>way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food </a:t>
            </a:r>
            <a:r>
              <a:rPr kumimoji="0" lang="en-US" sz="2000" b="0" i="0" u="none" strike="noStrike" kern="1200" cap="none" spc="0" normalizeH="0" baseline="0" noProof="0" dirty="0">
                <a:ln>
                  <a:noFill/>
                </a:ln>
                <a:solidFill>
                  <a:srgbClr val="000000"/>
                </a:solidFill>
                <a:effectLst/>
                <a:uLnTx/>
                <a:uFillTx/>
                <a:latin typeface="Arial"/>
                <a:ea typeface="+mn-ea"/>
                <a:cs typeface="+mn-cs"/>
              </a:rPr>
              <a:t>is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processed </a:t>
            </a:r>
            <a:r>
              <a:rPr kumimoji="0" lang="en-US" sz="2000" b="0" i="0" u="none" strike="noStrike" kern="1200" cap="none" spc="0" normalizeH="0" baseline="0" noProof="0" dirty="0">
                <a:ln>
                  <a:noFill/>
                </a:ln>
                <a:solidFill>
                  <a:srgbClr val="000000"/>
                </a:solidFill>
                <a:effectLst/>
                <a:uLnTx/>
                <a:uFillTx/>
                <a:latin typeface="Arial"/>
                <a:ea typeface="+mn-ea"/>
                <a:cs typeface="+mn-cs"/>
              </a:rPr>
              <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Marel’s vision is of a world where quality food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
            </a:r>
            <a:br>
              <a:rPr kumimoji="0" lang="en-US" sz="2000" b="0" i="0" u="none" strike="noStrike" kern="1200" cap="none" spc="0" normalizeH="0" baseline="0" noProof="0" dirty="0" smtClean="0">
                <a:ln>
                  <a:noFill/>
                </a:ln>
                <a:solidFill>
                  <a:srgbClr val="000000"/>
                </a:solidFill>
                <a:effectLst/>
                <a:uLnTx/>
                <a:uFillTx/>
                <a:latin typeface="Arial"/>
                <a:ea typeface="+mn-ea"/>
                <a:cs typeface="+mn-cs"/>
              </a:rPr>
            </a:br>
            <a:r>
              <a:rPr kumimoji="0" lang="en-US" sz="2000" b="0" i="0" u="none" strike="noStrike" kern="1200" cap="none" spc="0" normalizeH="0" baseline="0" noProof="0" dirty="0" smtClean="0">
                <a:ln>
                  <a:noFill/>
                </a:ln>
                <a:solidFill>
                  <a:srgbClr val="000000"/>
                </a:solidFill>
                <a:effectLst/>
                <a:uLnTx/>
                <a:uFillTx/>
                <a:latin typeface="Arial"/>
                <a:ea typeface="+mn-ea"/>
                <a:cs typeface="+mn-cs"/>
              </a:rPr>
              <a:t>is </a:t>
            </a:r>
            <a:r>
              <a:rPr kumimoji="0" lang="en-US" sz="2000" b="0" i="0" u="none" strike="noStrike" kern="1200" cap="none" spc="0" normalizeH="0" baseline="0" noProof="0" dirty="0">
                <a:ln>
                  <a:noFill/>
                </a:ln>
                <a:solidFill>
                  <a:srgbClr val="000000"/>
                </a:solidFill>
                <a:effectLst/>
                <a:uLnTx/>
                <a:uFillTx/>
                <a:latin typeface="Arial"/>
                <a:ea typeface="+mn-ea"/>
                <a:cs typeface="+mn-cs"/>
              </a:rPr>
              <a:t>produced </a:t>
            </a:r>
            <a:r>
              <a:rPr kumimoji="0" lang="en-US" sz="2000" b="1" i="0" u="none" strike="noStrike" kern="1200" cap="none" spc="0" normalizeH="0" baseline="0" noProof="0" dirty="0" smtClean="0">
                <a:ln>
                  <a:noFill/>
                </a:ln>
                <a:solidFill>
                  <a:srgbClr val="000000"/>
                </a:solidFill>
                <a:effectLst/>
                <a:uLnTx/>
                <a:uFillTx/>
                <a:latin typeface="Arial"/>
                <a:ea typeface="+mn-ea"/>
                <a:cs typeface="+mn-cs"/>
              </a:rPr>
              <a:t>sustainably </a:t>
            </a:r>
            <a:r>
              <a:rPr kumimoji="0" lang="en-US" sz="2000" b="1" i="0" u="none" strike="noStrike" kern="1200" cap="none" spc="0" normalizeH="0" baseline="0" noProof="0" dirty="0">
                <a:ln>
                  <a:noFill/>
                </a:ln>
                <a:solidFill>
                  <a:srgbClr val="000000"/>
                </a:solidFill>
                <a:effectLst/>
                <a:uLnTx/>
                <a:uFillTx/>
                <a:latin typeface="Arial"/>
                <a:ea typeface="+mn-ea"/>
                <a:cs typeface="+mn-cs"/>
              </a:rPr>
              <a:t>and </a:t>
            </a:r>
            <a:r>
              <a:rPr kumimoji="0" lang="en-US" sz="2000" b="1" i="0" u="none" strike="noStrike" kern="1200" cap="none" spc="0" normalizeH="0" baseline="0" noProof="0" dirty="0" smtClean="0">
                <a:ln>
                  <a:noFill/>
                </a:ln>
                <a:solidFill>
                  <a:srgbClr val="000000"/>
                </a:solidFill>
                <a:effectLst/>
                <a:uLnTx/>
                <a:uFillTx/>
                <a:latin typeface="Arial"/>
                <a:ea typeface="+mn-ea"/>
                <a:cs typeface="+mn-cs"/>
              </a:rPr>
              <a:t>affordably</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2000" b="1" dirty="0" smtClean="0">
              <a:solidFill>
                <a:srgbClr val="2E5CB8"/>
              </a:solidFill>
              <a:latin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2E5CB8"/>
                </a:solidFill>
                <a:effectLst/>
                <a:uLnTx/>
                <a:uFillTx/>
                <a:latin typeface="Arial"/>
              </a:rPr>
              <a:t>Bring your ideas</a:t>
            </a:r>
            <a:r>
              <a:rPr lang="en-US" sz="2000" b="1" dirty="0" smtClean="0">
                <a:solidFill>
                  <a:srgbClr val="2E5CB8"/>
                </a:solidFill>
                <a:latin typeface="Arial"/>
              </a:rPr>
              <a:t>!</a:t>
            </a:r>
            <a:endParaRPr kumimoji="0" lang="en-US" sz="2000" b="1" i="0" u="none" strike="noStrike" kern="1200" cap="none" spc="0" normalizeH="0" baseline="0" noProof="0" dirty="0" smtClean="0">
              <a:ln>
                <a:noFill/>
              </a:ln>
              <a:solidFill>
                <a:srgbClr val="2E5CB8"/>
              </a:solidFill>
              <a:effectLst/>
              <a:uLnTx/>
              <a:uFillTx/>
              <a:latin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p:cNvSpPr txBox="1"/>
          <p:nvPr/>
        </p:nvSpPr>
        <p:spPr>
          <a:xfrm>
            <a:off x="8662737" y="4543124"/>
            <a:ext cx="1992429" cy="1077218"/>
          </a:xfrm>
          <a:prstGeom prst="rect">
            <a:avLst/>
          </a:prstGeom>
          <a:noFill/>
        </p:spPr>
        <p:txBody>
          <a:bodyPr wrap="square" rtlCol="0">
            <a:spAutoFit/>
          </a:bodyPr>
          <a:lstStyle/>
          <a:p>
            <a:r>
              <a:rPr lang="en-US" sz="6400" dirty="0" smtClean="0">
                <a:solidFill>
                  <a:schemeClr val="bg1"/>
                </a:solidFill>
              </a:rPr>
              <a:t>Q&amp;A</a:t>
            </a:r>
            <a:endParaRPr lang="en-US" sz="6400" dirty="0">
              <a:solidFill>
                <a:schemeClr val="bg1"/>
              </a:solidFill>
            </a:endParaRPr>
          </a:p>
        </p:txBody>
      </p:sp>
    </p:spTree>
    <p:custDataLst>
      <p:tags r:id="rId2"/>
    </p:custDataLst>
    <p:extLst>
      <p:ext uri="{BB962C8B-B14F-4D97-AF65-F5344CB8AC3E}">
        <p14:creationId xmlns:p14="http://schemas.microsoft.com/office/powerpoint/2010/main" val="1162681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011" name="think-cell Slide" r:id="rId6" imgW="360" imgH="360" progId="TCLayout.ActiveDocument.1">
                  <p:embed/>
                </p:oleObj>
              </mc:Choice>
              <mc:Fallback>
                <p:oleObj name="think-cell Slide" r:id="rId6" imgW="360" imgH="360" progId="TCLayout.ActiveDocument.1">
                  <p:embed/>
                  <p:pic>
                    <p:nvPicPr>
                      <p:cNvPr id="7"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Content Placeholder 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0" y="3176"/>
            <a:ext cx="12188824" cy="7694239"/>
          </a:xfr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3677"/>
            <a:ext cx="4883481" cy="2553710"/>
          </a:xfrm>
          <a:prstGeom prst="rect">
            <a:avLst/>
          </a:prstGeom>
        </p:spPr>
      </p:pic>
      <p:sp>
        <p:nvSpPr>
          <p:cNvPr id="13" name="TextBox 12"/>
          <p:cNvSpPr txBox="1"/>
          <p:nvPr/>
        </p:nvSpPr>
        <p:spPr>
          <a:xfrm>
            <a:off x="473880" y="995456"/>
            <a:ext cx="3517095" cy="1107996"/>
          </a:xfrm>
          <a:prstGeom prst="rect">
            <a:avLst/>
          </a:prstGeom>
          <a:noFill/>
          <a:effectLst/>
        </p:spPr>
        <p:txBody>
          <a:bodyPr wrap="square" lIns="0" tIns="0" rIns="0" bIns="0" rtlCol="0">
            <a:spAutoFit/>
          </a:bodyPr>
          <a:lstStyle>
            <a:defPPr>
              <a:defRPr lang="en-US"/>
            </a:defPPr>
            <a:lvl1pPr>
              <a:defRPr b="1">
                <a:solidFill>
                  <a:srgbClr val="003A70"/>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s-IS" sz="2400" b="1" i="0" u="none" strike="noStrike" kern="1200" cap="none" spc="0" normalizeH="0" baseline="0" noProof="0" dirty="0">
                <a:ln>
                  <a:noFill/>
                </a:ln>
                <a:solidFill>
                  <a:srgbClr val="003A70"/>
                </a:solidFill>
                <a:effectLst/>
                <a:uLnTx/>
                <a:uFillTx/>
                <a:latin typeface="Arial"/>
                <a:ea typeface="+mn-ea"/>
                <a:cs typeface="+mn-cs"/>
              </a:rPr>
              <a:t>ACTIVE CONSUMERS </a:t>
            </a:r>
            <a:r>
              <a:rPr kumimoji="0" lang="is-IS" sz="2400" b="1" i="0" u="none" strike="noStrike" kern="1200" cap="none" spc="0" normalizeH="0" baseline="0" noProof="0" dirty="0" smtClean="0">
                <a:ln>
                  <a:noFill/>
                </a:ln>
                <a:solidFill>
                  <a:srgbClr val="003A70"/>
                </a:solidFill>
                <a:effectLst/>
                <a:uLnTx/>
                <a:uFillTx/>
                <a:latin typeface="Arial"/>
                <a:ea typeface="+mn-ea"/>
                <a:cs typeface="+mn-cs"/>
              </a:rPr>
              <a:t>ARE LOOKING </a:t>
            </a:r>
            <a:r>
              <a:rPr kumimoji="0" lang="is-IS" sz="2400" b="1" i="0" u="none" strike="noStrike" kern="1200" cap="none" spc="0" normalizeH="0" baseline="0" noProof="0" dirty="0">
                <a:ln>
                  <a:noFill/>
                </a:ln>
                <a:solidFill>
                  <a:srgbClr val="003A70"/>
                </a:solidFill>
                <a:effectLst/>
                <a:uLnTx/>
                <a:uFillTx/>
                <a:latin typeface="Arial"/>
                <a:ea typeface="+mn-ea"/>
                <a:cs typeface="+mn-cs"/>
              </a:rPr>
              <a:t>FOR A BALANCED DIET</a:t>
            </a:r>
            <a:endParaRPr kumimoji="0" lang="en-US" sz="2400" b="1" i="0" u="none" strike="noStrike" kern="1200" cap="none" spc="0" normalizeH="0" baseline="0" noProof="0" dirty="0">
              <a:ln>
                <a:noFill/>
              </a:ln>
              <a:solidFill>
                <a:srgbClr val="003A70"/>
              </a:solidFill>
              <a:effectLst/>
              <a:uLnTx/>
              <a:uFillTx/>
              <a:latin typeface="Arial"/>
              <a:ea typeface="+mn-ea"/>
              <a:cs typeface="+mn-cs"/>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686425"/>
            <a:ext cx="14430375" cy="737612"/>
          </a:xfrm>
          <a:prstGeom prst="rect">
            <a:avLst/>
          </a:prstGeom>
        </p:spPr>
      </p:pic>
      <p:sp>
        <p:nvSpPr>
          <p:cNvPr id="15" name="object 4"/>
          <p:cNvSpPr txBox="1"/>
          <p:nvPr/>
        </p:nvSpPr>
        <p:spPr bwMode="gray">
          <a:xfrm>
            <a:off x="2427218" y="5884803"/>
            <a:ext cx="2149805" cy="338554"/>
          </a:xfrm>
          <a:prstGeom prst="rect">
            <a:avLst/>
          </a:prstGeom>
          <a:no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 normalizeH="0" baseline="0" noProof="0" dirty="0" smtClean="0">
                <a:ln>
                  <a:noFill/>
                </a:ln>
                <a:solidFill>
                  <a:srgbClr val="000000"/>
                </a:solidFill>
                <a:effectLst/>
                <a:uLnTx/>
                <a:uFillTx/>
                <a:latin typeface="Arial"/>
                <a:ea typeface="+mn-ea"/>
                <a:cs typeface="Arial" panose="020B0604020202020204" pitchFamily="34" charset="0"/>
              </a:rPr>
              <a:t>annual consumer value of poultry meat and fish industries</a:t>
            </a:r>
            <a:endParaRPr kumimoji="0"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6" name="object 4"/>
          <p:cNvSpPr txBox="1"/>
          <p:nvPr/>
        </p:nvSpPr>
        <p:spPr bwMode="gray">
          <a:xfrm>
            <a:off x="645330" y="5922903"/>
            <a:ext cx="1631145" cy="276999"/>
          </a:xfrm>
          <a:prstGeom prst="rect">
            <a:avLst/>
          </a:prstGeom>
          <a:noFill/>
          <a:effectLst/>
        </p:spPr>
        <p:txBody>
          <a:bodyPr wrap="square" lIns="0" tIns="0" rIns="0" bIns="0" rtlCol="0">
            <a:spAutoFit/>
          </a:bodyPr>
          <a:lstStyle>
            <a:defPPr>
              <a:defRPr lang="en-US"/>
            </a:defPPr>
            <a:lvl1pPr>
              <a:defRPr b="1">
                <a:solidFill>
                  <a:srgbClr val="003A70"/>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A70"/>
                </a:solidFill>
                <a:effectLst/>
                <a:uLnTx/>
                <a:uFillTx/>
                <a:latin typeface="Arial"/>
                <a:ea typeface="+mn-ea"/>
                <a:cs typeface="+mn-cs"/>
              </a:rPr>
              <a:t>EUR </a:t>
            </a:r>
            <a:r>
              <a:rPr kumimoji="0" lang="en-GB" sz="1800" b="1" i="0" u="none" strike="noStrike" kern="1200" cap="none" spc="0" normalizeH="0" baseline="0" noProof="0" dirty="0" smtClean="0">
                <a:ln>
                  <a:noFill/>
                </a:ln>
                <a:solidFill>
                  <a:srgbClr val="003A70"/>
                </a:solidFill>
                <a:effectLst/>
                <a:uLnTx/>
                <a:uFillTx/>
                <a:latin typeface="Arial"/>
                <a:ea typeface="+mn-ea"/>
                <a:cs typeface="+mn-cs"/>
              </a:rPr>
              <a:t>+1,200bn</a:t>
            </a:r>
            <a:r>
              <a:rPr kumimoji="0" lang="en-GB" sz="1800" b="1" i="0" u="none" strike="noStrike" kern="1200" cap="none" spc="0" normalizeH="0" baseline="30000" noProof="0" dirty="0" smtClean="0">
                <a:ln>
                  <a:noFill/>
                </a:ln>
                <a:solidFill>
                  <a:srgbClr val="003A70"/>
                </a:solidFill>
                <a:effectLst/>
                <a:uLnTx/>
                <a:uFillTx/>
                <a:latin typeface="Arial"/>
                <a:ea typeface="+mn-ea"/>
                <a:cs typeface="+mn-cs"/>
              </a:rPr>
              <a:t>1</a:t>
            </a:r>
            <a:endParaRPr kumimoji="0" sz="1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17" name="object 4"/>
          <p:cNvSpPr txBox="1"/>
          <p:nvPr/>
        </p:nvSpPr>
        <p:spPr bwMode="gray">
          <a:xfrm>
            <a:off x="6311093" y="5884803"/>
            <a:ext cx="2070907" cy="338554"/>
          </a:xfrm>
          <a:prstGeom prst="rect">
            <a:avLst/>
          </a:prstGeom>
          <a:no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 normalizeH="0" baseline="0" noProof="0" dirty="0">
                <a:ln>
                  <a:noFill/>
                </a:ln>
                <a:solidFill>
                  <a:srgbClr val="000000"/>
                </a:solidFill>
                <a:effectLst/>
                <a:uLnTx/>
                <a:uFillTx/>
                <a:latin typeface="Arial"/>
                <a:ea typeface="+mn-ea"/>
                <a:cs typeface="Arial" panose="020B0604020202020204" pitchFamily="34" charset="0"/>
              </a:rPr>
              <a:t>b</a:t>
            </a:r>
            <a:r>
              <a:rPr kumimoji="0" lang="en-GB" sz="1100" b="1" i="0" u="none" strike="noStrike" kern="1200" cap="none" spc="-5" normalizeH="0" baseline="0" noProof="0" dirty="0" smtClean="0">
                <a:ln>
                  <a:noFill/>
                </a:ln>
                <a:solidFill>
                  <a:srgbClr val="000000"/>
                </a:solidFill>
                <a:effectLst/>
                <a:uLnTx/>
                <a:uFillTx/>
                <a:latin typeface="Arial"/>
                <a:ea typeface="+mn-ea"/>
                <a:cs typeface="Arial" panose="020B0604020202020204" pitchFamily="34" charset="0"/>
              </a:rPr>
              <a:t>elong to the rising middle class world-wide</a:t>
            </a:r>
            <a:endParaRPr kumimoji="0"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 name="object 4"/>
          <p:cNvSpPr txBox="1"/>
          <p:nvPr/>
        </p:nvSpPr>
        <p:spPr bwMode="gray">
          <a:xfrm>
            <a:off x="4787448" y="5922903"/>
            <a:ext cx="1549497" cy="276999"/>
          </a:xfrm>
          <a:prstGeom prst="rect">
            <a:avLst/>
          </a:prstGeom>
          <a:noFill/>
          <a:effectLst/>
        </p:spPr>
        <p:txBody>
          <a:bodyPr wrap="square" lIns="0" tIns="0" rIns="0" bIns="0" rtlCol="0">
            <a:spAutoFit/>
          </a:bodyPr>
          <a:lstStyle>
            <a:defPPr>
              <a:defRPr lang="en-US"/>
            </a:defPPr>
            <a:lvl1pPr>
              <a:defRPr sz="1800" b="1">
                <a:solidFill>
                  <a:srgbClr val="003A70"/>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3A70"/>
                </a:solidFill>
                <a:effectLst/>
                <a:uLnTx/>
                <a:uFillTx/>
                <a:latin typeface="Arial"/>
                <a:ea typeface="+mn-ea"/>
                <a:cs typeface="+mn-cs"/>
              </a:rPr>
              <a:t>+3bn people</a:t>
            </a:r>
            <a:r>
              <a:rPr kumimoji="0" lang="en-GB" sz="1800" b="1" i="0" u="none" strike="noStrike" kern="1200" cap="none" spc="0" normalizeH="0" baseline="30000" noProof="0" dirty="0" smtClean="0">
                <a:ln>
                  <a:noFill/>
                </a:ln>
                <a:solidFill>
                  <a:srgbClr val="003A70"/>
                </a:solidFill>
                <a:effectLst/>
                <a:uLnTx/>
                <a:uFillTx/>
                <a:latin typeface="Arial"/>
                <a:ea typeface="+mn-ea"/>
                <a:cs typeface="+mn-cs"/>
              </a:rPr>
              <a:t>2</a:t>
            </a:r>
            <a:endParaRPr kumimoji="0" sz="1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19" name="object 4"/>
          <p:cNvSpPr txBox="1"/>
          <p:nvPr/>
        </p:nvSpPr>
        <p:spPr bwMode="gray">
          <a:xfrm>
            <a:off x="9730568" y="5884803"/>
            <a:ext cx="2258232" cy="338554"/>
          </a:xfrm>
          <a:prstGeom prst="rect">
            <a:avLst/>
          </a:prstGeom>
          <a:no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 normalizeH="0" baseline="0" noProof="0" dirty="0" smtClean="0">
                <a:ln>
                  <a:noFill/>
                </a:ln>
                <a:solidFill>
                  <a:srgbClr val="000000"/>
                </a:solidFill>
                <a:effectLst/>
                <a:uLnTx/>
                <a:uFillTx/>
                <a:latin typeface="Arial"/>
                <a:ea typeface="+mn-ea"/>
                <a:cs typeface="Arial" panose="020B0604020202020204" pitchFamily="34" charset="0"/>
              </a:rPr>
              <a:t>global annual growth until 2030 of urbanised middle class</a:t>
            </a:r>
            <a:endParaRPr kumimoji="0"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0" name="object 4"/>
          <p:cNvSpPr txBox="1"/>
          <p:nvPr/>
        </p:nvSpPr>
        <p:spPr bwMode="gray">
          <a:xfrm>
            <a:off x="8963025" y="5922903"/>
            <a:ext cx="762559" cy="276999"/>
          </a:xfrm>
          <a:prstGeom prst="rect">
            <a:avLst/>
          </a:prstGeom>
          <a:noFill/>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3A70"/>
                </a:solidFill>
                <a:effectLst/>
                <a:uLnTx/>
                <a:uFillTx/>
                <a:latin typeface="Arial"/>
                <a:ea typeface="+mn-ea"/>
                <a:cs typeface="+mn-cs"/>
              </a:rPr>
              <a:t>3-4%</a:t>
            </a:r>
            <a:r>
              <a:rPr kumimoji="0" lang="en-GB" sz="1800" b="1" i="0" u="none" strike="noStrike" kern="1200" cap="none" spc="0" normalizeH="0" baseline="30000" noProof="0" dirty="0">
                <a:ln>
                  <a:noFill/>
                </a:ln>
                <a:solidFill>
                  <a:srgbClr val="003A70"/>
                </a:solidFill>
                <a:effectLst/>
                <a:uLnTx/>
                <a:uFillTx/>
                <a:latin typeface="Arial"/>
                <a:ea typeface="+mn-ea"/>
                <a:cs typeface="+mn-cs"/>
              </a:rPr>
              <a:t>2</a:t>
            </a:r>
            <a:endParaRPr kumimoji="0" sz="1800" b="1" i="0" u="none" strike="noStrike" kern="1200" cap="none" spc="0" normalizeH="0" baseline="30000" noProof="0" dirty="0">
              <a:ln>
                <a:noFill/>
              </a:ln>
              <a:solidFill>
                <a:srgbClr val="003A70"/>
              </a:solidFill>
              <a:effectLst/>
              <a:uLnTx/>
              <a:uFillTx/>
              <a:latin typeface="Arial"/>
              <a:ea typeface="+mn-ea"/>
              <a:cs typeface="+mn-cs"/>
            </a:endParaRPr>
          </a:p>
        </p:txBody>
      </p:sp>
      <p:sp>
        <p:nvSpPr>
          <p:cNvPr id="21" name="TextBox 20"/>
          <p:cNvSpPr txBox="1"/>
          <p:nvPr/>
        </p:nvSpPr>
        <p:spPr bwMode="gray">
          <a:xfrm>
            <a:off x="708755" y="6283746"/>
            <a:ext cx="10525922" cy="486287"/>
          </a:xfrm>
          <a:prstGeom prst="rect">
            <a:avLst/>
          </a:prstGeom>
          <a:noFill/>
        </p:spPr>
        <p:txBody>
          <a:bodyPr wrap="square" rtlCol="0" anchor="b">
            <a:spAutoFit/>
          </a:bodyPr>
          <a:lstStyle/>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Source: Company information</a:t>
            </a:r>
            <a:r>
              <a:rPr kumimoji="0" lang="en-US" sz="800" b="0" i="1"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 </a:t>
            </a:r>
          </a:p>
          <a:p>
            <a:pPr marL="0" marR="0" lvl="0" indent="0" algn="l" defTabSz="609585" rtl="0" eaLnBrk="1" fontAlgn="auto" latinLnBrk="0" hangingPunct="1">
              <a:lnSpc>
                <a:spcPct val="100000"/>
              </a:lnSpc>
              <a:spcBef>
                <a:spcPct val="20000"/>
              </a:spcBef>
              <a:spcAft>
                <a:spcPts val="0"/>
              </a:spcAft>
              <a:buClr>
                <a:srgbClr val="1C3867"/>
              </a:buClr>
              <a:buSzPct val="60000"/>
              <a:buFont typeface="Arial"/>
              <a:buNone/>
              <a:tabLst/>
              <a:defRPr/>
            </a:pPr>
            <a:r>
              <a:rPr kumimoji="0" lang="en-US" sz="800" b="0" i="1"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Note: </a:t>
            </a:r>
            <a:r>
              <a:rPr kumimoji="0" lang="en-US" sz="800" b="0" i="1" u="none" strike="noStrike" kern="1200" cap="none" spc="0" normalizeH="0" baseline="30000" noProof="0" dirty="0" smtClean="0">
                <a:ln>
                  <a:noFill/>
                </a:ln>
                <a:solidFill>
                  <a:srgbClr val="FFFFFF"/>
                </a:solidFill>
                <a:effectLst/>
                <a:uLnTx/>
                <a:uFillTx/>
                <a:latin typeface="Arial"/>
                <a:ea typeface="+mn-ea"/>
                <a:cs typeface="Arial" panose="020B0604020202020204" pitchFamily="34" charset="0"/>
              </a:rPr>
              <a:t>1 </a:t>
            </a:r>
            <a:r>
              <a:rPr kumimoji="0" lang="en-US" sz="800" b="0" i="1"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Management estimate</a:t>
            </a:r>
            <a:r>
              <a:rPr kumimoji="0" lang="en-GB" sz="800" b="0" i="1"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 </a:t>
            </a:r>
            <a:r>
              <a:rPr kumimoji="0" lang="en-GB" sz="800" b="0" i="1"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2</a:t>
            </a:r>
            <a:r>
              <a:rPr kumimoji="0" lang="en-GB" sz="800" b="0" i="1"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 Brookings</a:t>
            </a:r>
            <a:r>
              <a:rPr kumimoji="0" lang="en-GB" sz="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The Unprecedented Expansion of the Global Middle Class 2017; Middle class defined as households with per capita incomes between $11 and $110 per person per day in 2011 purchasing power parity terms. </a:t>
            </a:r>
            <a:endParaRPr kumimoji="0" lang="en-GB" sz="800" b="0" i="1" u="none" strike="noStrike" kern="1200" cap="none" spc="0" normalizeH="0" baseline="30000" noProof="0" dirty="0" smtClean="0">
              <a:ln>
                <a:noFill/>
              </a:ln>
              <a:solidFill>
                <a:srgbClr val="FFFFFF"/>
              </a:solidFill>
              <a:effectLst/>
              <a:uLnTx/>
              <a:uFillTx/>
              <a:latin typeface="Arial"/>
              <a:ea typeface="+mn-ea"/>
              <a:cs typeface="Arial" panose="020B0604020202020204" pitchFamily="34" charset="0"/>
            </a:endParaRPr>
          </a:p>
        </p:txBody>
      </p:sp>
      <p:sp>
        <p:nvSpPr>
          <p:cNvPr id="23"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964A3270-1547-4E7E-ADB8-C341CB6362A6}" type="slidenum">
              <a:rPr kumimoji="0" lang="en-GB" sz="1100" b="0" i="0" u="none" strike="noStrike" kern="1200" cap="none" spc="0" normalizeH="0" baseline="0" noProof="0" smtClean="0">
                <a:ln>
                  <a:noFill/>
                </a:ln>
                <a:solidFill>
                  <a:srgbClr val="6D6E70"/>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Tree>
    <p:custDataLst>
      <p:tags r:id="rId2"/>
    </p:custDataLst>
    <p:extLst>
      <p:ext uri="{BB962C8B-B14F-4D97-AF65-F5344CB8AC3E}">
        <p14:creationId xmlns:p14="http://schemas.microsoft.com/office/powerpoint/2010/main" val="1839309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3246534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75"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200" dirty="0">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2029378" y="2446427"/>
            <a:ext cx="8133245" cy="1965244"/>
          </a:xfrm>
        </p:spPr>
        <p:txBody>
          <a:bodyPr/>
          <a:lstStyle/>
          <a:p>
            <a:r>
              <a:rPr lang="en-US" dirty="0" smtClean="0"/>
              <a:t>Marel is a </a:t>
            </a:r>
            <a:r>
              <a:rPr lang="en-US" dirty="0"/>
              <a:t>leading global provider of advanced processing equipment, </a:t>
            </a:r>
            <a:r>
              <a:rPr lang="en-US" dirty="0" smtClean="0"/>
              <a:t/>
            </a:r>
            <a:br>
              <a:rPr lang="en-US" dirty="0" smtClean="0"/>
            </a:br>
            <a:r>
              <a:rPr lang="en-US" dirty="0" smtClean="0"/>
              <a:t>systems</a:t>
            </a:r>
            <a:r>
              <a:rPr lang="en-US" dirty="0"/>
              <a:t>, software and services to the poultry, meat and fish </a:t>
            </a:r>
            <a:r>
              <a:rPr lang="en-US" dirty="0" smtClean="0"/>
              <a:t>industries.</a:t>
            </a:r>
            <a:endParaRPr lang="en-US" dirty="0"/>
          </a:p>
        </p:txBody>
      </p:sp>
      <p:sp>
        <p:nvSpPr>
          <p:cNvPr id="7"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3229FB95-5FA3-425B-A2E7-D1908E3B70FA}" type="slidenum">
              <a:rPr lang="en-GB" smtClean="0">
                <a:solidFill>
                  <a:schemeClr val="bg1"/>
                </a:solidFill>
              </a:rPr>
              <a:t>4</a:t>
            </a:fld>
            <a:endParaRPr dirty="0">
              <a:solidFill>
                <a:schemeClr val="bg1"/>
              </a:solidFill>
            </a:endParaRPr>
          </a:p>
        </p:txBody>
      </p:sp>
    </p:spTree>
    <p:custDataLst>
      <p:tags r:id="rId2"/>
    </p:custDataLst>
    <p:extLst>
      <p:ext uri="{BB962C8B-B14F-4D97-AF65-F5344CB8AC3E}">
        <p14:creationId xmlns:p14="http://schemas.microsoft.com/office/powerpoint/2010/main" val="1989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388747" y="333187"/>
            <a:ext cx="3838575" cy="1210535"/>
          </a:xfrm>
          <a:prstGeom prst="rect">
            <a:avLst/>
          </a:prstGeom>
        </p:spPr>
        <p:txBody>
          <a:bodyPr lIns="121917" tIns="60958" rIns="121917" bIns="60958" anchor="b">
            <a:noAutofit/>
          </a:bodyPr>
          <a:lstStyle>
            <a:lvl1pPr algn="l" defTabSz="457200" rtl="0" eaLnBrk="1" latinLnBrk="0" hangingPunct="1">
              <a:spcBef>
                <a:spcPct val="0"/>
              </a:spcBef>
              <a:buNone/>
              <a:defRPr sz="1800" b="0" i="0" kern="1200">
                <a:solidFill>
                  <a:srgbClr val="1C3867"/>
                </a:solidFill>
                <a:latin typeface="Arial" panose="020B0604020202020204" pitchFamily="34" charset="0"/>
                <a:ea typeface="+mj-ea"/>
                <a:cs typeface="Arial" panose="020B0604020202020204" pitchFamily="34" charset="0"/>
              </a:defRPr>
            </a:lvl1pPr>
          </a:lstStyle>
          <a:p>
            <a:r>
              <a:rPr lang="is-IS" sz="2400" b="1" dirty="0" smtClean="0">
                <a:solidFill>
                  <a:srgbClr val="003A70"/>
                </a:solidFill>
              </a:rPr>
              <a:t>DATA-DRIVEN </a:t>
            </a:r>
            <a:br>
              <a:rPr lang="is-IS" sz="2400" b="1" dirty="0" smtClean="0">
                <a:solidFill>
                  <a:srgbClr val="003A70"/>
                </a:solidFill>
              </a:rPr>
            </a:br>
            <a:r>
              <a:rPr lang="is-IS" sz="2400" b="1" dirty="0" smtClean="0">
                <a:solidFill>
                  <a:srgbClr val="003A70"/>
                </a:solidFill>
              </a:rPr>
              <a:t>FROM DAY ONE</a:t>
            </a:r>
            <a:endParaRPr lang="en-US" sz="2400" b="1" dirty="0">
              <a:solidFill>
                <a:srgbClr val="003A70"/>
              </a:solidFill>
            </a:endParaRPr>
          </a:p>
        </p:txBody>
      </p:sp>
      <p:sp>
        <p:nvSpPr>
          <p:cNvPr id="3" name="Title 3"/>
          <p:cNvSpPr txBox="1">
            <a:spLocks/>
          </p:cNvSpPr>
          <p:nvPr/>
        </p:nvSpPr>
        <p:spPr>
          <a:xfrm>
            <a:off x="4390831" y="1791406"/>
            <a:ext cx="3591120" cy="3961694"/>
          </a:xfrm>
          <a:prstGeom prst="rect">
            <a:avLst/>
          </a:prstGeom>
        </p:spPr>
        <p:txBody>
          <a:bodyPr lIns="121917" tIns="60958" rIns="121917" bIns="60958" anchor="t">
            <a:noAutofit/>
          </a:bodyPr>
          <a:lstStyle>
            <a:lvl1pPr algn="l" defTabSz="457200" rtl="0" eaLnBrk="1" latinLnBrk="0" hangingPunct="1">
              <a:spcBef>
                <a:spcPct val="0"/>
              </a:spcBef>
              <a:buNone/>
              <a:defRPr sz="1800" b="0" i="0" kern="1200">
                <a:solidFill>
                  <a:srgbClr val="1C3867"/>
                </a:solidFill>
                <a:latin typeface="Arial" panose="020B0604020202020204" pitchFamily="34" charset="0"/>
                <a:ea typeface="+mj-ea"/>
                <a:cs typeface="Arial" panose="020B0604020202020204" pitchFamily="34" charset="0"/>
              </a:defRPr>
            </a:lvl1pPr>
          </a:lstStyle>
          <a:p>
            <a:r>
              <a:rPr lang="is-IS" sz="1600" dirty="0">
                <a:solidFill>
                  <a:srgbClr val="000000">
                    <a:lumMod val="95000"/>
                    <a:lumOff val="5000"/>
                  </a:srgbClr>
                </a:solidFill>
              </a:rPr>
              <a:t>Marel started as an idea at the </a:t>
            </a:r>
          </a:p>
          <a:p>
            <a:r>
              <a:rPr lang="is-IS" sz="1600" dirty="0" smtClean="0">
                <a:solidFill>
                  <a:srgbClr val="000000">
                    <a:lumMod val="95000"/>
                    <a:lumOff val="5000"/>
                  </a:srgbClr>
                </a:solidFill>
              </a:rPr>
              <a:t>University of </a:t>
            </a:r>
            <a:r>
              <a:rPr lang="is-IS" sz="1600" dirty="0">
                <a:solidFill>
                  <a:srgbClr val="000000">
                    <a:lumMod val="95000"/>
                    <a:lumOff val="5000"/>
                  </a:srgbClr>
                </a:solidFill>
              </a:rPr>
              <a:t>Iceland </a:t>
            </a:r>
            <a:r>
              <a:rPr lang="is-IS" sz="1600" dirty="0" smtClean="0">
                <a:solidFill>
                  <a:srgbClr val="000000">
                    <a:lumMod val="95000"/>
                    <a:lumOff val="5000"/>
                  </a:srgbClr>
                </a:solidFill>
              </a:rPr>
              <a:t>in 1977 and was incorporated in 1983</a:t>
            </a:r>
          </a:p>
          <a:p>
            <a:endParaRPr lang="is-IS" sz="1600" dirty="0">
              <a:solidFill>
                <a:srgbClr val="000000">
                  <a:lumMod val="95000"/>
                  <a:lumOff val="5000"/>
                </a:srgbClr>
              </a:solidFill>
            </a:endParaRPr>
          </a:p>
          <a:p>
            <a:r>
              <a:rPr lang="en-US" sz="1600" dirty="0">
                <a:solidFill>
                  <a:srgbClr val="000000">
                    <a:lumMod val="95000"/>
                    <a:lumOff val="5000"/>
                  </a:srgbClr>
                </a:solidFill>
              </a:rPr>
              <a:t>Marel’s marine scales, developed by passionate entrepreneurs at the University of </a:t>
            </a:r>
            <a:r>
              <a:rPr lang="en-US" sz="1600" dirty="0" smtClean="0">
                <a:solidFill>
                  <a:srgbClr val="000000">
                    <a:lumMod val="95000"/>
                    <a:lumOff val="5000"/>
                  </a:srgbClr>
                </a:solidFill>
              </a:rPr>
              <a:t>Iceland in partnership with the Icelandic fish industry, </a:t>
            </a:r>
            <a:r>
              <a:rPr lang="en-US" sz="1600" dirty="0">
                <a:solidFill>
                  <a:srgbClr val="000000">
                    <a:lumMod val="95000"/>
                    <a:lumOff val="5000"/>
                  </a:srgbClr>
                </a:solidFill>
              </a:rPr>
              <a:t>introduced data collection to the Icelandic fishing </a:t>
            </a:r>
            <a:r>
              <a:rPr lang="en-US" sz="1600" dirty="0" smtClean="0">
                <a:solidFill>
                  <a:srgbClr val="000000">
                    <a:lumMod val="95000"/>
                    <a:lumOff val="5000"/>
                  </a:srgbClr>
                </a:solidFill>
              </a:rPr>
              <a:t>grounds</a:t>
            </a:r>
            <a:endParaRPr lang="en-US" sz="1600" dirty="0">
              <a:solidFill>
                <a:srgbClr val="000000">
                  <a:lumMod val="95000"/>
                  <a:lumOff val="5000"/>
                </a:srgbClr>
              </a:solidFill>
            </a:endParaRPr>
          </a:p>
          <a:p>
            <a:endParaRPr lang="en-US" sz="1600" dirty="0">
              <a:solidFill>
                <a:srgbClr val="000000">
                  <a:lumMod val="95000"/>
                  <a:lumOff val="5000"/>
                </a:srgbClr>
              </a:solidFill>
            </a:endParaRPr>
          </a:p>
          <a:p>
            <a:r>
              <a:rPr lang="is-IS" sz="1600" dirty="0" smtClean="0">
                <a:solidFill>
                  <a:srgbClr val="000000">
                    <a:lumMod val="95000"/>
                    <a:lumOff val="5000"/>
                  </a:srgbClr>
                </a:solidFill>
              </a:rPr>
              <a:t>U</a:t>
            </a:r>
            <a:r>
              <a:rPr lang="en-US" sz="1600" dirty="0" smtClean="0">
                <a:solidFill>
                  <a:srgbClr val="000000">
                    <a:lumMod val="95000"/>
                    <a:lumOff val="5000"/>
                  </a:srgbClr>
                </a:solidFill>
              </a:rPr>
              <a:t>sing </a:t>
            </a:r>
            <a:r>
              <a:rPr lang="en-US" sz="1600" dirty="0">
                <a:solidFill>
                  <a:srgbClr val="000000">
                    <a:lumMod val="95000"/>
                    <a:lumOff val="5000"/>
                  </a:srgbClr>
                </a:solidFill>
              </a:rPr>
              <a:t>decades of precise data, </a:t>
            </a:r>
            <a:r>
              <a:rPr lang="en-US" sz="1600" dirty="0" smtClean="0">
                <a:solidFill>
                  <a:srgbClr val="000000">
                    <a:lumMod val="95000"/>
                    <a:lumOff val="5000"/>
                  </a:srgbClr>
                </a:solidFill>
              </a:rPr>
              <a:t>Marel has </a:t>
            </a:r>
            <a:r>
              <a:rPr lang="en-US" sz="1600" dirty="0">
                <a:solidFill>
                  <a:srgbClr val="000000">
                    <a:lumMod val="95000"/>
                    <a:lumOff val="5000"/>
                  </a:srgbClr>
                </a:solidFill>
              </a:rPr>
              <a:t>continuously developed </a:t>
            </a:r>
            <a:r>
              <a:rPr lang="en-US" sz="1600" dirty="0" smtClean="0">
                <a:solidFill>
                  <a:srgbClr val="000000">
                    <a:lumMod val="95000"/>
                    <a:lumOff val="5000"/>
                  </a:srgbClr>
                </a:solidFill>
              </a:rPr>
              <a:t>solutions that produce quality </a:t>
            </a:r>
            <a:r>
              <a:rPr lang="en-US" sz="1600" dirty="0">
                <a:solidFill>
                  <a:srgbClr val="000000">
                    <a:lumMod val="95000"/>
                    <a:lumOff val="5000"/>
                  </a:srgbClr>
                </a:solidFill>
              </a:rPr>
              <a:t>food </a:t>
            </a:r>
            <a:r>
              <a:rPr lang="en-US" sz="1600" dirty="0" smtClean="0">
                <a:solidFill>
                  <a:srgbClr val="000000">
                    <a:lumMod val="95000"/>
                    <a:lumOff val="5000"/>
                  </a:srgbClr>
                </a:solidFill>
              </a:rPr>
              <a:t>sustainably </a:t>
            </a:r>
            <a:r>
              <a:rPr lang="en-US" sz="1600" dirty="0">
                <a:solidFill>
                  <a:srgbClr val="000000">
                    <a:lumMod val="95000"/>
                    <a:lumOff val="5000"/>
                  </a:srgbClr>
                </a:solidFill>
              </a:rPr>
              <a:t>and </a:t>
            </a:r>
            <a:r>
              <a:rPr lang="en-US" sz="1600" dirty="0" smtClean="0">
                <a:solidFill>
                  <a:srgbClr val="000000">
                    <a:lumMod val="95000"/>
                    <a:lumOff val="5000"/>
                  </a:srgbClr>
                </a:solidFill>
              </a:rPr>
              <a:t>affordably</a:t>
            </a:r>
            <a:endParaRPr lang="en-US" sz="1600" dirty="0">
              <a:solidFill>
                <a:srgbClr val="000000">
                  <a:lumMod val="95000"/>
                  <a:lumOff val="5000"/>
                </a:srgbClr>
              </a:solidFill>
            </a:endParaRPr>
          </a:p>
        </p:txBody>
      </p:sp>
      <p:cxnSp>
        <p:nvCxnSpPr>
          <p:cNvPr id="4" name="Straight Connector 3"/>
          <p:cNvCxnSpPr/>
          <p:nvPr/>
        </p:nvCxnSpPr>
        <p:spPr>
          <a:xfrm flipV="1">
            <a:off x="4491678" y="1543722"/>
            <a:ext cx="3363686" cy="29964"/>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328" y="5834780"/>
            <a:ext cx="12192600" cy="46166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sz="1600" b="1" dirty="0">
              <a:solidFill>
                <a:srgbClr val="FFFFFF"/>
              </a:solidFill>
            </a:endParaRPr>
          </a:p>
        </p:txBody>
      </p:sp>
      <p:sp>
        <p:nvSpPr>
          <p:cNvPr id="6" name="TextBox 5"/>
          <p:cNvSpPr txBox="1"/>
          <p:nvPr/>
        </p:nvSpPr>
        <p:spPr>
          <a:xfrm>
            <a:off x="0" y="5834782"/>
            <a:ext cx="4064400" cy="430883"/>
          </a:xfrm>
          <a:prstGeom prst="rect">
            <a:avLst/>
          </a:prstGeom>
          <a:noFill/>
        </p:spPr>
        <p:txBody>
          <a:bodyPr wrap="square" lIns="91424" tIns="45718" rIns="91424" bIns="45718" rtlCol="0">
            <a:spAutoFit/>
          </a:bodyPr>
          <a:lstStyle/>
          <a:p>
            <a:pPr algn="ctr">
              <a:spcBef>
                <a:spcPts val="1200"/>
              </a:spcBef>
              <a:spcAft>
                <a:spcPts val="1200"/>
              </a:spcAft>
            </a:pPr>
            <a:r>
              <a:rPr lang="is-IS" sz="2200" dirty="0">
                <a:solidFill>
                  <a:srgbClr val="FFFFFF"/>
                </a:solidFill>
              </a:rPr>
              <a:t>UNITY</a:t>
            </a:r>
          </a:p>
        </p:txBody>
      </p:sp>
      <p:sp>
        <p:nvSpPr>
          <p:cNvPr id="7" name="Rectangle 6"/>
          <p:cNvSpPr/>
          <p:nvPr/>
        </p:nvSpPr>
        <p:spPr>
          <a:xfrm>
            <a:off x="4056472" y="5834781"/>
            <a:ext cx="4064400" cy="430883"/>
          </a:xfrm>
          <a:prstGeom prst="rect">
            <a:avLst/>
          </a:prstGeom>
        </p:spPr>
        <p:txBody>
          <a:bodyPr wrap="square" lIns="91424" tIns="45718" rIns="91424" bIns="45718">
            <a:spAutoFit/>
          </a:bodyPr>
          <a:lstStyle/>
          <a:p>
            <a:pPr algn="ctr">
              <a:spcBef>
                <a:spcPts val="1200"/>
              </a:spcBef>
              <a:spcAft>
                <a:spcPts val="1200"/>
              </a:spcAft>
            </a:pPr>
            <a:r>
              <a:rPr lang="is-IS" sz="2200" dirty="0">
                <a:solidFill>
                  <a:srgbClr val="FFFFFF"/>
                </a:solidFill>
              </a:rPr>
              <a:t>EXCELLENCE</a:t>
            </a:r>
          </a:p>
        </p:txBody>
      </p:sp>
      <p:sp>
        <p:nvSpPr>
          <p:cNvPr id="8" name="Rectangle 7"/>
          <p:cNvSpPr/>
          <p:nvPr/>
        </p:nvSpPr>
        <p:spPr>
          <a:xfrm>
            <a:off x="8120872" y="5834782"/>
            <a:ext cx="4064400" cy="430883"/>
          </a:xfrm>
          <a:prstGeom prst="rect">
            <a:avLst/>
          </a:prstGeom>
        </p:spPr>
        <p:txBody>
          <a:bodyPr wrap="square" lIns="91424" tIns="45718" rIns="91424" bIns="45718">
            <a:spAutoFit/>
          </a:bodyPr>
          <a:lstStyle/>
          <a:p>
            <a:pPr algn="ctr">
              <a:spcBef>
                <a:spcPts val="1200"/>
              </a:spcBef>
              <a:spcAft>
                <a:spcPts val="1200"/>
              </a:spcAft>
            </a:pPr>
            <a:r>
              <a:rPr lang="is-IS" sz="2200" dirty="0">
                <a:solidFill>
                  <a:srgbClr val="FFFFFF"/>
                </a:solidFill>
              </a:rPr>
              <a:t>INNOVATION</a:t>
            </a:r>
          </a:p>
        </p:txBody>
      </p:sp>
      <p:sp>
        <p:nvSpPr>
          <p:cNvPr id="10"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BB809D76-66E1-41F3-85A4-8CCD5A063A4B}" type="slidenum">
              <a:rPr lang="en-GB" smtClean="0">
                <a:solidFill>
                  <a:schemeClr val="bg1"/>
                </a:solidFill>
              </a:rPr>
              <a:t>5</a:t>
            </a:fld>
            <a:endParaRPr dirty="0">
              <a:solidFill>
                <a:schemeClr val="bg1"/>
              </a:solidFill>
            </a:endParaRPr>
          </a:p>
        </p:txBody>
      </p:sp>
    </p:spTree>
    <p:custDataLst>
      <p:tags r:id="rId1"/>
    </p:custDataLst>
    <p:extLst>
      <p:ext uri="{BB962C8B-B14F-4D97-AF65-F5344CB8AC3E}">
        <p14:creationId xmlns:p14="http://schemas.microsoft.com/office/powerpoint/2010/main" val="2322907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98" name="think-cell Slide" r:id="rId7" imgW="360" imgH="360" progId="TCLayout.ActiveDocument.1">
                  <p:embed/>
                </p:oleObj>
              </mc:Choice>
              <mc:Fallback>
                <p:oleObj name="think-cell Slide" r:id="rId7" imgW="360" imgH="360" progId="TCLayout.ActiveDocument.1">
                  <p:embed/>
                  <p:pic>
                    <p:nvPicPr>
                      <p:cNvPr id="7"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Content Placeholder 1"/>
          <p:cNvSpPr>
            <a:spLocks noGrp="1"/>
          </p:cNvSpPr>
          <p:nvPr>
            <p:ph sz="half" idx="1"/>
          </p:nvPr>
        </p:nvSpPr>
        <p:spPr>
          <a:xfrm>
            <a:off x="667806" y="1896206"/>
            <a:ext cx="2618319" cy="4517339"/>
          </a:xfrm>
        </p:spPr>
        <p:txBody>
          <a:bodyPr/>
          <a:lstStyle/>
          <a:p>
            <a:pPr>
              <a:spcBef>
                <a:spcPts val="300"/>
              </a:spcBef>
              <a:spcAft>
                <a:spcPts val="300"/>
              </a:spcAft>
            </a:pPr>
            <a:r>
              <a:rPr lang="en-US" dirty="0" smtClean="0"/>
              <a:t>Good support from shareholders since listing on Nasdaq Iceland in 1992</a:t>
            </a:r>
          </a:p>
          <a:p>
            <a:pPr>
              <a:spcBef>
                <a:spcPts val="300"/>
              </a:spcBef>
              <a:spcAft>
                <a:spcPts val="300"/>
              </a:spcAft>
            </a:pPr>
            <a:r>
              <a:rPr lang="en-US" dirty="0" smtClean="0"/>
              <a:t>Growth strategy announced and agreed at the 2006 AGM</a:t>
            </a:r>
          </a:p>
          <a:p>
            <a:pPr>
              <a:spcBef>
                <a:spcPts val="300"/>
              </a:spcBef>
              <a:spcAft>
                <a:spcPts val="300"/>
              </a:spcAft>
            </a:pPr>
            <a:r>
              <a:rPr lang="en-US" dirty="0" smtClean="0"/>
              <a:t>Acquisitions of </a:t>
            </a:r>
            <a:r>
              <a:rPr lang="en-US" dirty="0" err="1" smtClean="0"/>
              <a:t>Scanvaegt</a:t>
            </a:r>
            <a:r>
              <a:rPr lang="en-US" dirty="0" smtClean="0"/>
              <a:t> and Stork Food Systems financed with equity contribution of EUR 268 million</a:t>
            </a:r>
          </a:p>
          <a:p>
            <a:pPr>
              <a:spcBef>
                <a:spcPts val="300"/>
              </a:spcBef>
              <a:spcAft>
                <a:spcPts val="300"/>
              </a:spcAft>
            </a:pPr>
            <a:r>
              <a:rPr lang="en-US" dirty="0" smtClean="0"/>
              <a:t>MPS, </a:t>
            </a:r>
            <a:r>
              <a:rPr lang="en-US" dirty="0" err="1" smtClean="0"/>
              <a:t>Sulmaq</a:t>
            </a:r>
            <a:r>
              <a:rPr lang="en-US" dirty="0" smtClean="0"/>
              <a:t> and MAJA acquisitions financed with support from banking partners, strong operational results and cash flow</a:t>
            </a:r>
          </a:p>
        </p:txBody>
      </p:sp>
      <p:sp>
        <p:nvSpPr>
          <p:cNvPr id="4" name="Title 3"/>
          <p:cNvSpPr>
            <a:spLocks noGrp="1"/>
          </p:cNvSpPr>
          <p:nvPr>
            <p:ph type="title"/>
          </p:nvPr>
        </p:nvSpPr>
        <p:spPr/>
        <p:txBody>
          <a:bodyPr>
            <a:normAutofit/>
          </a:bodyPr>
          <a:lstStyle/>
          <a:p>
            <a:r>
              <a:rPr lang="en-US" dirty="0" smtClean="0"/>
              <a:t>A STRONG TRACK RECORD OF GROWTH</a:t>
            </a:r>
            <a:endParaRPr lang="en-US" dirty="0"/>
          </a:p>
        </p:txBody>
      </p:sp>
      <p:sp>
        <p:nvSpPr>
          <p:cNvPr id="5" name="Text Placeholder 4"/>
          <p:cNvSpPr>
            <a:spLocks noGrp="1"/>
          </p:cNvSpPr>
          <p:nvPr>
            <p:ph type="body" sz="quarter" idx="11"/>
          </p:nvPr>
        </p:nvSpPr>
        <p:spPr>
          <a:xfrm>
            <a:off x="666272" y="867574"/>
            <a:ext cx="9448410" cy="580438"/>
          </a:xfrm>
        </p:spPr>
        <p:txBody>
          <a:bodyPr/>
          <a:lstStyle/>
          <a:p>
            <a:r>
              <a:rPr lang="en-US" dirty="0" smtClean="0">
                <a:solidFill>
                  <a:schemeClr val="tx1"/>
                </a:solidFill>
              </a:rPr>
              <a:t>Marel </a:t>
            </a:r>
            <a:r>
              <a:rPr lang="en-US" dirty="0">
                <a:solidFill>
                  <a:schemeClr val="tx1"/>
                </a:solidFill>
              </a:rPr>
              <a:t>had </a:t>
            </a:r>
            <a:r>
              <a:rPr lang="en-US" dirty="0" smtClean="0">
                <a:solidFill>
                  <a:schemeClr val="tx1"/>
                </a:solidFill>
              </a:rPr>
              <a:t>over 6,000 </a:t>
            </a:r>
            <a:r>
              <a:rPr lang="en-US" dirty="0">
                <a:solidFill>
                  <a:schemeClr val="tx1"/>
                </a:solidFill>
              </a:rPr>
              <a:t>employees working </a:t>
            </a:r>
            <a:r>
              <a:rPr lang="en-US" dirty="0" smtClean="0">
                <a:solidFill>
                  <a:schemeClr val="tx1"/>
                </a:solidFill>
              </a:rPr>
              <a:t>in +30 </a:t>
            </a:r>
            <a:r>
              <a:rPr lang="en-US" dirty="0">
                <a:solidFill>
                  <a:schemeClr val="tx1"/>
                </a:solidFill>
              </a:rPr>
              <a:t>countries and EUR </a:t>
            </a:r>
            <a:r>
              <a:rPr lang="en-US" dirty="0" smtClean="0">
                <a:solidFill>
                  <a:schemeClr val="tx1"/>
                </a:solidFill>
              </a:rPr>
              <a:t>1.2 billion </a:t>
            </a:r>
            <a:r>
              <a:rPr lang="en-US" dirty="0">
                <a:solidFill>
                  <a:schemeClr val="tx1"/>
                </a:solidFill>
              </a:rPr>
              <a:t>in </a:t>
            </a:r>
            <a:r>
              <a:rPr lang="en-US" dirty="0" smtClean="0">
                <a:solidFill>
                  <a:schemeClr val="tx1"/>
                </a:solidFill>
              </a:rPr>
              <a:t>revenues in 2018, </a:t>
            </a:r>
            <a:br>
              <a:rPr lang="en-US" dirty="0" smtClean="0">
                <a:solidFill>
                  <a:schemeClr val="tx1"/>
                </a:solidFill>
              </a:rPr>
            </a:br>
            <a:r>
              <a:rPr lang="en-US" dirty="0" smtClean="0">
                <a:solidFill>
                  <a:schemeClr val="tx1"/>
                </a:solidFill>
              </a:rPr>
              <a:t>a </a:t>
            </a:r>
            <a:r>
              <a:rPr lang="en-US" dirty="0">
                <a:solidFill>
                  <a:schemeClr val="tx1"/>
                </a:solidFill>
              </a:rPr>
              <a:t>stark contrast to its 45 employees and revenues of EUR </a:t>
            </a:r>
            <a:r>
              <a:rPr lang="en-US" dirty="0" smtClean="0">
                <a:solidFill>
                  <a:schemeClr val="tx1"/>
                </a:solidFill>
              </a:rPr>
              <a:t>6 million at the time of listing in 1992</a:t>
            </a:r>
            <a:endParaRPr lang="en-US" dirty="0">
              <a:solidFill>
                <a:schemeClr val="tx1"/>
              </a:solidFill>
            </a:endParaRPr>
          </a:p>
        </p:txBody>
      </p:sp>
      <p:graphicFrame>
        <p:nvGraphicFramePr>
          <p:cNvPr id="8" name="Content Placeholder 6"/>
          <p:cNvGraphicFramePr>
            <a:graphicFrameLocks/>
          </p:cNvGraphicFramePr>
          <p:nvPr>
            <p:extLst/>
          </p:nvPr>
        </p:nvGraphicFramePr>
        <p:xfrm>
          <a:off x="3639667" y="2147672"/>
          <a:ext cx="7127649" cy="4265873"/>
        </p:xfrm>
        <a:graphic>
          <a:graphicData uri="http://schemas.openxmlformats.org/drawingml/2006/chart">
            <c:chart xmlns:c="http://schemas.openxmlformats.org/drawingml/2006/chart" xmlns:r="http://schemas.openxmlformats.org/officeDocument/2006/relationships" r:id="rId9"/>
          </a:graphicData>
        </a:graphic>
      </p:graphicFrame>
      <p:pic>
        <p:nvPicPr>
          <p:cNvPr id="9" name="Picture 2" descr="Stork_logo_fc.jpg (1746×27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5426" y="4163008"/>
            <a:ext cx="706851" cy="1177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 Placeholder 9"/>
          <p:cNvSpPr txBox="1">
            <a:spLocks/>
          </p:cNvSpPr>
          <p:nvPr/>
        </p:nvSpPr>
        <p:spPr>
          <a:xfrm>
            <a:off x="3539716" y="1896206"/>
            <a:ext cx="6210673" cy="381000"/>
          </a:xfrm>
          <a:prstGeom prst="rect">
            <a:avLst/>
          </a:prstGeom>
        </p:spPr>
        <p:txBody>
          <a:bodyPr vert="horz" lIns="121896" tIns="60948" rIns="121896" bIns="60948" anchor="ctr" anchorCtr="0"/>
          <a:lstStyle>
            <a:lvl1pPr marL="0" indent="0" algn="l" defTabSz="609459" rtl="0" eaLnBrk="1" latinLnBrk="0" hangingPunct="1">
              <a:spcBef>
                <a:spcPct val="20000"/>
              </a:spcBef>
              <a:buClr>
                <a:srgbClr val="1C3867"/>
              </a:buClr>
              <a:buSzPct val="60000"/>
              <a:buFontTx/>
              <a:buNone/>
              <a:defRPr sz="800" b="0" kern="1200">
                <a:solidFill>
                  <a:schemeClr val="bg2">
                    <a:lumMod val="50000"/>
                  </a:schemeClr>
                </a:solidFill>
                <a:latin typeface="Arial"/>
                <a:ea typeface="+mn-ea"/>
                <a:cs typeface="Arial"/>
              </a:defRPr>
            </a:lvl1pPr>
            <a:lvl2pPr marL="2116" indent="0" algn="l" defTabSz="609459" rtl="0" eaLnBrk="1" latinLnBrk="0" hangingPunct="1">
              <a:spcBef>
                <a:spcPct val="20000"/>
              </a:spcBef>
              <a:buClr>
                <a:srgbClr val="1C3867"/>
              </a:buClr>
              <a:buSzPct val="60000"/>
              <a:buFontTx/>
              <a:buNone/>
              <a:defRPr sz="1200" b="0" kern="1200">
                <a:solidFill>
                  <a:srgbClr val="6D6E70"/>
                </a:solidFill>
                <a:latin typeface="Arial"/>
                <a:ea typeface="+mn-ea"/>
                <a:cs typeface="Arial"/>
              </a:defRPr>
            </a:lvl2pPr>
            <a:lvl3pPr marL="234891" indent="0" algn="l" defTabSz="609459" rtl="0" eaLnBrk="1" latinLnBrk="0" hangingPunct="1">
              <a:spcBef>
                <a:spcPct val="20000"/>
              </a:spcBef>
              <a:buClr>
                <a:srgbClr val="1C3867"/>
              </a:buClr>
              <a:buSzPct val="60000"/>
              <a:buFontTx/>
              <a:buNone/>
              <a:defRPr sz="1200" b="0" kern="1200">
                <a:solidFill>
                  <a:srgbClr val="6D6E70"/>
                </a:solidFill>
                <a:latin typeface="Arial"/>
                <a:ea typeface="+mn-ea"/>
                <a:cs typeface="Arial"/>
              </a:defRPr>
            </a:lvl3pPr>
            <a:lvl4pPr marL="465547" indent="0" algn="l" defTabSz="609459" rtl="0" eaLnBrk="1" latinLnBrk="0" hangingPunct="1">
              <a:spcBef>
                <a:spcPct val="20000"/>
              </a:spcBef>
              <a:buClr>
                <a:srgbClr val="1C3867"/>
              </a:buClr>
              <a:buSzPct val="60000"/>
              <a:buFontTx/>
              <a:buNone/>
              <a:defRPr sz="1200" b="0" kern="1200">
                <a:solidFill>
                  <a:srgbClr val="6D6E70"/>
                </a:solidFill>
                <a:latin typeface="Arial"/>
                <a:ea typeface="+mn-ea"/>
                <a:cs typeface="Arial"/>
              </a:defRPr>
            </a:lvl4pPr>
            <a:lvl5pPr marL="721603" indent="0" algn="l" defTabSz="609459" rtl="0" eaLnBrk="1" latinLnBrk="0" hangingPunct="1">
              <a:spcBef>
                <a:spcPct val="20000"/>
              </a:spcBef>
              <a:buClr>
                <a:srgbClr val="1C3867"/>
              </a:buClr>
              <a:buSzPct val="60000"/>
              <a:buFontTx/>
              <a:buNone/>
              <a:defRPr sz="1200" b="0" kern="1200">
                <a:solidFill>
                  <a:srgbClr val="6D6E70"/>
                </a:solidFill>
                <a:latin typeface="Arial"/>
                <a:ea typeface="+mn-ea"/>
                <a:cs typeface="Arial"/>
              </a:defRPr>
            </a:lvl5pPr>
            <a:lvl6pPr marL="3352044" indent="-304728" algn="l" defTabSz="609459" rtl="0" eaLnBrk="1" latinLnBrk="0" hangingPunct="1">
              <a:spcBef>
                <a:spcPct val="20000"/>
              </a:spcBef>
              <a:buFont typeface="Arial"/>
              <a:buChar char="•"/>
              <a:defRPr sz="2700" kern="1200">
                <a:solidFill>
                  <a:schemeClr val="tx1"/>
                </a:solidFill>
                <a:latin typeface="+mn-lt"/>
                <a:ea typeface="+mn-ea"/>
                <a:cs typeface="+mn-cs"/>
              </a:defRPr>
            </a:lvl6pPr>
            <a:lvl7pPr marL="3961512" indent="-304728" algn="l" defTabSz="609459" rtl="0" eaLnBrk="1" latinLnBrk="0" hangingPunct="1">
              <a:spcBef>
                <a:spcPct val="20000"/>
              </a:spcBef>
              <a:buFont typeface="Arial"/>
              <a:buChar char="•"/>
              <a:defRPr sz="2700" kern="1200">
                <a:solidFill>
                  <a:schemeClr val="tx1"/>
                </a:solidFill>
                <a:latin typeface="+mn-lt"/>
                <a:ea typeface="+mn-ea"/>
                <a:cs typeface="+mn-cs"/>
              </a:defRPr>
            </a:lvl7pPr>
            <a:lvl8pPr marL="4570974" indent="-304728" algn="l" defTabSz="609459" rtl="0" eaLnBrk="1" latinLnBrk="0" hangingPunct="1">
              <a:spcBef>
                <a:spcPct val="20000"/>
              </a:spcBef>
              <a:buFont typeface="Arial"/>
              <a:buChar char="•"/>
              <a:defRPr sz="2700" kern="1200">
                <a:solidFill>
                  <a:schemeClr val="tx1"/>
                </a:solidFill>
                <a:latin typeface="+mn-lt"/>
                <a:ea typeface="+mn-ea"/>
                <a:cs typeface="+mn-cs"/>
              </a:defRPr>
            </a:lvl8pPr>
            <a:lvl9pPr marL="5180436" indent="-304728" algn="l" defTabSz="609459" rtl="0" eaLnBrk="1" latinLnBrk="0" hangingPunct="1">
              <a:spcBef>
                <a:spcPct val="20000"/>
              </a:spcBef>
              <a:buFont typeface="Arial"/>
              <a:buChar char="•"/>
              <a:defRPr sz="2700" kern="1200">
                <a:solidFill>
                  <a:schemeClr val="tx1"/>
                </a:solidFill>
                <a:latin typeface="+mn-lt"/>
                <a:ea typeface="+mn-ea"/>
                <a:cs typeface="+mn-cs"/>
              </a:defRPr>
            </a:lvl9pPr>
          </a:lstStyle>
          <a:p>
            <a:r>
              <a:rPr lang="en-US" sz="1100" b="1" dirty="0" smtClean="0">
                <a:solidFill>
                  <a:srgbClr val="003A70"/>
                </a:solidFill>
              </a:rPr>
              <a:t>LISTED ON NASDAQ ICELAND STOCK EXCHANGE SINCE 1992</a:t>
            </a:r>
            <a:br>
              <a:rPr lang="en-US" sz="1100" b="1" dirty="0" smtClean="0">
                <a:solidFill>
                  <a:srgbClr val="003A70"/>
                </a:solidFill>
              </a:rPr>
            </a:br>
            <a:r>
              <a:rPr lang="en-US" sz="1100" dirty="0" smtClean="0">
                <a:solidFill>
                  <a:srgbClr val="003A70"/>
                </a:solidFill>
              </a:rPr>
              <a:t>EUR m</a:t>
            </a:r>
            <a:endParaRPr lang="en-US" sz="1100" dirty="0">
              <a:solidFill>
                <a:srgbClr val="003A70"/>
              </a:solidFill>
            </a:endParaRPr>
          </a:p>
        </p:txBody>
      </p:sp>
      <p:pic>
        <p:nvPicPr>
          <p:cNvPr id="11" name="Picture 10" descr="http://www.mps-group.nl/wp-content/themes/MPS/images/mps-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7804" y="2780097"/>
            <a:ext cx="814605" cy="2280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4125433" y="2017221"/>
            <a:ext cx="6120000" cy="3600000"/>
          </a:xfrm>
          <a:prstGeom prst="straightConnector1">
            <a:avLst/>
          </a:prstGeom>
          <a:ln w="38100">
            <a:solidFill>
              <a:schemeClr val="accent1"/>
            </a:solidFill>
            <a:tailEnd type="stealth"/>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9779738">
            <a:off x="3569327" y="3463328"/>
            <a:ext cx="7060813" cy="307764"/>
          </a:xfrm>
          <a:prstGeom prst="rect">
            <a:avLst/>
          </a:prstGeom>
          <a:noFill/>
        </p:spPr>
        <p:txBody>
          <a:bodyPr wrap="square" lIns="121909" tIns="60954" rIns="121909" bIns="60954" rtlCol="0">
            <a:spAutoFit/>
          </a:bodyPr>
          <a:lstStyle/>
          <a:p>
            <a:pPr algn="ctr"/>
            <a:r>
              <a:rPr lang="en-US" sz="1200" b="1" dirty="0" smtClean="0">
                <a:solidFill>
                  <a:schemeClr val="accent1"/>
                </a:solidFill>
              </a:rPr>
              <a:t>22% </a:t>
            </a:r>
            <a:r>
              <a:rPr lang="en-US" sz="1200" dirty="0" smtClean="0"/>
              <a:t>CAGR 1992-2018</a:t>
            </a:r>
            <a:endParaRPr lang="en-US" sz="1200" dirty="0"/>
          </a:p>
        </p:txBody>
      </p:sp>
      <p:sp>
        <p:nvSpPr>
          <p:cNvPr id="20" name="Rectangle 19"/>
          <p:cNvSpPr/>
          <p:nvPr/>
        </p:nvSpPr>
        <p:spPr>
          <a:xfrm>
            <a:off x="10497442" y="3655884"/>
            <a:ext cx="1080000" cy="2315830"/>
          </a:xfrm>
          <a:prstGeom prst="rect">
            <a:avLst/>
          </a:prstGeom>
          <a:solidFill>
            <a:srgbClr val="D1D3D4"/>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21" name="Rectangle 20"/>
          <p:cNvSpPr/>
          <p:nvPr/>
        </p:nvSpPr>
        <p:spPr>
          <a:xfrm>
            <a:off x="10497442" y="2417496"/>
            <a:ext cx="1080000" cy="1152000"/>
          </a:xfrm>
          <a:prstGeom prst="rect">
            <a:avLst/>
          </a:prstGeom>
          <a:solidFill>
            <a:srgbClr val="E5E6E7"/>
          </a:solidFill>
          <a:ln>
            <a:noFill/>
          </a:ln>
          <a:effectLst/>
        </p:spPr>
        <p:style>
          <a:lnRef idx="1">
            <a:schemeClr val="accent1"/>
          </a:lnRef>
          <a:fillRef idx="3">
            <a:schemeClr val="accent1"/>
          </a:fillRef>
          <a:effectRef idx="2">
            <a:schemeClr val="accent1"/>
          </a:effectRef>
          <a:fontRef idx="minor">
            <a:schemeClr val="lt1"/>
          </a:fontRef>
        </p:style>
        <p:txBody>
          <a:bodyPr lIns="121896" tIns="60948" rIns="121896" bIns="60948" rtlCol="0" anchor="ctr"/>
          <a:lstStyle/>
          <a:p>
            <a:pPr algn="ctr" defTabSz="914218"/>
            <a:endParaRPr lang="en-US" sz="1900" dirty="0">
              <a:solidFill>
                <a:prstClr val="white"/>
              </a:solidFill>
            </a:endParaRPr>
          </a:p>
        </p:txBody>
      </p:sp>
      <p:sp>
        <p:nvSpPr>
          <p:cNvPr id="23" name="Rectangle 22"/>
          <p:cNvSpPr/>
          <p:nvPr/>
        </p:nvSpPr>
        <p:spPr>
          <a:xfrm>
            <a:off x="10487916" y="2801355"/>
            <a:ext cx="1079555" cy="993553"/>
          </a:xfrm>
          <a:prstGeom prst="rect">
            <a:avLst/>
          </a:prstGeom>
        </p:spPr>
        <p:txBody>
          <a:bodyPr wrap="square">
            <a:noAutofit/>
          </a:bodyPr>
          <a:lstStyle/>
          <a:p>
            <a:r>
              <a:rPr lang="en-US" sz="1000" dirty="0" smtClean="0"/>
              <a:t>1/3 average </a:t>
            </a:r>
            <a:r>
              <a:rPr lang="en-US" sz="1000" dirty="0"/>
              <a:t>annual organic revenue g</a:t>
            </a:r>
            <a:r>
              <a:rPr lang="en-US" sz="1000" dirty="0" smtClean="0"/>
              <a:t>rowth </a:t>
            </a:r>
            <a:endParaRPr lang="en-US" sz="1000" dirty="0"/>
          </a:p>
        </p:txBody>
      </p:sp>
      <p:sp>
        <p:nvSpPr>
          <p:cNvPr id="24" name="Rectangle 23"/>
          <p:cNvSpPr/>
          <p:nvPr/>
        </p:nvSpPr>
        <p:spPr>
          <a:xfrm>
            <a:off x="10494517" y="4020557"/>
            <a:ext cx="997200" cy="1028700"/>
          </a:xfrm>
          <a:prstGeom prst="rect">
            <a:avLst/>
          </a:prstGeom>
        </p:spPr>
        <p:txBody>
          <a:bodyPr wrap="square">
            <a:noAutofit/>
          </a:bodyPr>
          <a:lstStyle/>
          <a:p>
            <a:pPr>
              <a:spcBef>
                <a:spcPts val="600"/>
              </a:spcBef>
              <a:spcAft>
                <a:spcPts val="600"/>
              </a:spcAft>
            </a:pPr>
            <a:r>
              <a:rPr lang="en-US" sz="1000" dirty="0" smtClean="0"/>
              <a:t>2/3 average </a:t>
            </a:r>
            <a:r>
              <a:rPr lang="en-US" sz="1000" dirty="0"/>
              <a:t>annual acquired revenue </a:t>
            </a:r>
            <a:r>
              <a:rPr lang="en-US" sz="1000" dirty="0" smtClean="0"/>
              <a:t>growth</a:t>
            </a:r>
            <a:endParaRPr lang="en-US" sz="1000" dirty="0"/>
          </a:p>
        </p:txBody>
      </p:sp>
      <p:sp>
        <p:nvSpPr>
          <p:cNvPr id="25" name="Rectangle 24"/>
          <p:cNvSpPr/>
          <p:nvPr/>
        </p:nvSpPr>
        <p:spPr>
          <a:xfrm>
            <a:off x="10477500" y="2473079"/>
            <a:ext cx="1099942" cy="307018"/>
          </a:xfrm>
          <a:prstGeom prst="rect">
            <a:avLst/>
          </a:prstGeom>
        </p:spPr>
        <p:txBody>
          <a:bodyPr wrap="square">
            <a:noAutofit/>
          </a:bodyPr>
          <a:lstStyle/>
          <a:p>
            <a:r>
              <a:rPr lang="en-US" sz="800" b="1" dirty="0" smtClean="0"/>
              <a:t>ORGANIC GROWTH</a:t>
            </a:r>
            <a:endParaRPr lang="en-US" sz="800" b="1" dirty="0"/>
          </a:p>
        </p:txBody>
      </p:sp>
      <p:sp>
        <p:nvSpPr>
          <p:cNvPr id="26" name="Rectangle 25"/>
          <p:cNvSpPr/>
          <p:nvPr/>
        </p:nvSpPr>
        <p:spPr>
          <a:xfrm>
            <a:off x="10477500" y="3679265"/>
            <a:ext cx="900000" cy="307018"/>
          </a:xfrm>
          <a:prstGeom prst="rect">
            <a:avLst/>
          </a:prstGeom>
        </p:spPr>
        <p:txBody>
          <a:bodyPr wrap="square">
            <a:noAutofit/>
          </a:bodyPr>
          <a:lstStyle/>
          <a:p>
            <a:r>
              <a:rPr lang="en-US" sz="800" b="1" dirty="0" smtClean="0"/>
              <a:t>ACQUIRED GROWTH</a:t>
            </a:r>
            <a:endParaRPr lang="en-US" sz="800" b="1" dirty="0"/>
          </a:p>
        </p:txBody>
      </p:sp>
      <p:sp>
        <p:nvSpPr>
          <p:cNvPr id="3" name="Slide Number Placeholder 2"/>
          <p:cNvSpPr>
            <a:spLocks noGrp="1"/>
          </p:cNvSpPr>
          <p:nvPr>
            <p:ph type="sldNum" sz="quarter" idx="4294967295"/>
          </p:nvPr>
        </p:nvSpPr>
        <p:spPr>
          <a:xfrm>
            <a:off x="10767316" y="6410294"/>
            <a:ext cx="1016000" cy="321391"/>
          </a:xfrm>
        </p:spPr>
        <p:txBody>
          <a:bodyPr/>
          <a:lstStyle/>
          <a:p>
            <a:fld id="{B0709F8A-6F7C-441F-8C8E-0E8A366491C1}" type="slidenum">
              <a:rPr lang="en-US" smtClean="0"/>
              <a:t>6</a:t>
            </a:fld>
            <a:endParaRPr lang="en-US" dirty="0"/>
          </a:p>
        </p:txBody>
      </p:sp>
    </p:spTree>
    <p:custDataLst>
      <p:tags r:id="rId2"/>
    </p:custDataLst>
    <p:extLst>
      <p:ext uri="{BB962C8B-B14F-4D97-AF65-F5344CB8AC3E}">
        <p14:creationId xmlns:p14="http://schemas.microsoft.com/office/powerpoint/2010/main" val="3434650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1034"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40996" name="Picture 4" descr="Image result for Vatnajok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391" y="-127573"/>
            <a:ext cx="10927505" cy="8206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89498" y="-127574"/>
            <a:ext cx="6796774" cy="6985573"/>
          </a:xfrm>
          <a:prstGeom prst="rect">
            <a:avLst/>
          </a:prstGeom>
        </p:spPr>
      </p:pic>
      <p:sp>
        <p:nvSpPr>
          <p:cNvPr id="6" name="TextBox 5"/>
          <p:cNvSpPr txBox="1"/>
          <p:nvPr/>
        </p:nvSpPr>
        <p:spPr>
          <a:xfrm>
            <a:off x="6117498" y="-336884"/>
            <a:ext cx="72000" cy="76039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indent="-609585" algn="ctr">
              <a:spcBef>
                <a:spcPct val="20000"/>
              </a:spcBef>
              <a:buSzPct val="100000"/>
              <a:defRPr>
                <a:latin typeface="Arial" panose="020B0604020202020204" pitchFamily="34" charset="0"/>
              </a:defRPr>
            </a:lvl1pPr>
            <a:lvl2pPr marL="353410" lvl="1" indent="-353410" algn="ctr">
              <a:spcBef>
                <a:spcPct val="20000"/>
              </a:spcBef>
              <a:buSzPct val="100000"/>
              <a:buFont typeface="Arial" panose="020B0604020202020204" pitchFamily="34" charset="0"/>
              <a:buChar char="•"/>
              <a:defRPr>
                <a:latin typeface="Arial" panose="020B0604020202020204" pitchFamily="34" charset="0"/>
              </a:defRPr>
            </a:lvl2pPr>
            <a:lvl3pPr marL="840134" lvl="2" indent="-355526" algn="ctr">
              <a:spcBef>
                <a:spcPct val="20000"/>
              </a:spcBef>
              <a:buSzPct val="100000"/>
              <a:buFont typeface="Arial" panose="020B0604020202020204" pitchFamily="34" charset="0"/>
              <a:buChar char="-"/>
              <a:defRPr>
                <a:latin typeface="Arial" panose="020B0604020202020204" pitchFamily="34" charset="0"/>
              </a:defRPr>
            </a:lvl3pPr>
            <a:lvl4pPr marL="1312045" lvl="3" indent="-357642" algn="ctr">
              <a:spcBef>
                <a:spcPct val="20000"/>
              </a:spcBef>
              <a:buSzPct val="100000"/>
              <a:buFont typeface="Arial" panose="020B0604020202020204" pitchFamily="34" charset="0"/>
              <a:buChar char="•"/>
              <a:defRPr>
                <a:latin typeface="Arial" panose="020B0604020202020204" pitchFamily="34" charset="0"/>
              </a:defRPr>
            </a:lvl4pPr>
            <a:lvl5pPr marL="1798770" lvl="4" indent="-359758" algn="ctr">
              <a:spcBef>
                <a:spcPct val="20000"/>
              </a:spcBef>
              <a:buSzPct val="100000"/>
              <a:buFont typeface="Arial" panose="020B0604020202020204" pitchFamily="34" charset="0"/>
              <a:buChar char="-"/>
              <a:defRPr>
                <a:latin typeface="Arial" panose="020B0604020202020204" pitchFamily="34" charset="0"/>
              </a:defRPr>
            </a:lvl5pPr>
          </a:lstStyle>
          <a:p>
            <a:pPr marL="0" marR="0" lvl="1" indent="0" algn="ctr" defTabSz="609585" rtl="0" eaLnBrk="1" fontAlgn="auto" latinLnBrk="0" hangingPunct="1">
              <a:lnSpc>
                <a:spcPct val="100000"/>
              </a:lnSpc>
              <a:spcBef>
                <a:spcPct val="20000"/>
              </a:spcBef>
              <a:spcAft>
                <a:spcPts val="0"/>
              </a:spcAft>
              <a:buClrTx/>
              <a:buSzPct val="100000"/>
              <a:buFont typeface="Arial" panose="020B0604020202020204"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oup 1"/>
          <p:cNvGrpSpPr/>
          <p:nvPr/>
        </p:nvGrpSpPr>
        <p:grpSpPr>
          <a:xfrm>
            <a:off x="-431868" y="645906"/>
            <a:ext cx="4752000" cy="2337178"/>
            <a:chOff x="-332844" y="535840"/>
            <a:chExt cx="4752000" cy="233717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844" y="728344"/>
              <a:ext cx="4752000" cy="2144674"/>
            </a:xfrm>
            <a:prstGeom prst="rect">
              <a:avLst/>
            </a:prstGeom>
          </p:spPr>
        </p:pic>
        <p:pic>
          <p:nvPicPr>
            <p:cNvPr id="20" name="Picture 10" descr="Image result for nasdaq omx"/>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592" y="535840"/>
              <a:ext cx="2942145" cy="21575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4082" y="1920064"/>
              <a:ext cx="3534770" cy="33855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Listed since 1992</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5" name="Group 4"/>
          <p:cNvGrpSpPr/>
          <p:nvPr/>
        </p:nvGrpSpPr>
        <p:grpSpPr>
          <a:xfrm>
            <a:off x="7682064" y="4042418"/>
            <a:ext cx="4999408" cy="2432306"/>
            <a:chOff x="7515113" y="4118619"/>
            <a:chExt cx="4999408" cy="2432306"/>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515113" y="4118619"/>
              <a:ext cx="4999408" cy="2432306"/>
            </a:xfrm>
            <a:prstGeom prst="rect">
              <a:avLst/>
            </a:prstGeom>
          </p:spPr>
        </p:pic>
        <p:pic>
          <p:nvPicPr>
            <p:cNvPr id="19" name="Picture 4" descr="Image result for euronext amsterd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7891" y="4614505"/>
              <a:ext cx="3188976" cy="9865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526841" y="5366022"/>
              <a:ext cx="2980026" cy="33855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Listed since</a:t>
              </a:r>
              <a:r>
                <a:rPr kumimoji="0" lang="en-US" sz="1600" b="0" i="0" u="none" strike="noStrike" kern="1200" cap="none" spc="0" normalizeH="0" noProof="0" dirty="0" smtClean="0">
                  <a:ln>
                    <a:noFill/>
                  </a:ln>
                  <a:solidFill>
                    <a:srgbClr val="000000"/>
                  </a:solidFill>
                  <a:effectLst/>
                  <a:uLnTx/>
                  <a:uFillTx/>
                  <a:latin typeface="Arial"/>
                  <a:ea typeface="+mn-ea"/>
                  <a:cs typeface="+mn-cs"/>
                </a:rPr>
                <a:t> June 2019</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2433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22"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ct val="0"/>
              </a:spcBef>
              <a:spcAft>
                <a:spcPct val="0"/>
              </a:spcAft>
            </a:pPr>
            <a:endParaRPr lang="en-US"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55" name="object 22"/>
          <p:cNvSpPr/>
          <p:nvPr/>
        </p:nvSpPr>
        <p:spPr bwMode="gray">
          <a:xfrm>
            <a:off x="1894413" y="4969738"/>
            <a:ext cx="1669125" cy="644277"/>
          </a:xfrm>
          <a:custGeom>
            <a:avLst/>
            <a:gdLst/>
            <a:ahLst/>
            <a:cxnLst/>
            <a:rect l="l" t="t" r="r" b="b"/>
            <a:pathLst>
              <a:path w="2391410" h="531495">
                <a:moveTo>
                  <a:pt x="2125472" y="0"/>
                </a:moveTo>
                <a:lnTo>
                  <a:pt x="0" y="0"/>
                </a:lnTo>
                <a:lnTo>
                  <a:pt x="0" y="531494"/>
                </a:lnTo>
                <a:lnTo>
                  <a:pt x="2125472" y="531494"/>
                </a:lnTo>
                <a:lnTo>
                  <a:pt x="2391283" y="265683"/>
                </a:lnTo>
                <a:lnTo>
                  <a:pt x="2125472" y="0"/>
                </a:lnTo>
                <a:close/>
              </a:path>
            </a:pathLst>
          </a:custGeom>
          <a:solidFill>
            <a:srgbClr val="003A70"/>
          </a:solidFill>
        </p:spPr>
        <p:txBody>
          <a:bodyPr wrap="square" lIns="0" tIns="0" rIns="0" bIns="0" rtlCol="0"/>
          <a:lstStyle/>
          <a:p>
            <a:endParaRPr sz="1100" dirty="0">
              <a:solidFill>
                <a:prstClr val="black"/>
              </a:solidFill>
            </a:endParaRPr>
          </a:p>
        </p:txBody>
      </p:sp>
      <p:sp>
        <p:nvSpPr>
          <p:cNvPr id="156" name="object 23"/>
          <p:cNvSpPr/>
          <p:nvPr/>
        </p:nvSpPr>
        <p:spPr bwMode="gray">
          <a:xfrm>
            <a:off x="1894413" y="4969738"/>
            <a:ext cx="1669125" cy="644277"/>
          </a:xfrm>
          <a:custGeom>
            <a:avLst/>
            <a:gdLst/>
            <a:ahLst/>
            <a:cxnLst/>
            <a:rect l="l" t="t" r="r" b="b"/>
            <a:pathLst>
              <a:path w="2391410" h="531495">
                <a:moveTo>
                  <a:pt x="0" y="0"/>
                </a:moveTo>
                <a:lnTo>
                  <a:pt x="2125472" y="0"/>
                </a:lnTo>
                <a:lnTo>
                  <a:pt x="2391283" y="265683"/>
                </a:lnTo>
                <a:lnTo>
                  <a:pt x="2125472" y="531494"/>
                </a:lnTo>
                <a:lnTo>
                  <a:pt x="0" y="531494"/>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61" name="object 29"/>
          <p:cNvSpPr/>
          <p:nvPr/>
        </p:nvSpPr>
        <p:spPr bwMode="gray">
          <a:xfrm>
            <a:off x="1893546" y="4969353"/>
            <a:ext cx="736662" cy="645047"/>
          </a:xfrm>
          <a:custGeom>
            <a:avLst/>
            <a:gdLst/>
            <a:ahLst/>
            <a:cxnLst/>
            <a:rect l="l" t="t" r="r" b="b"/>
            <a:pathLst>
              <a:path w="1076960" h="532129">
                <a:moveTo>
                  <a:pt x="0" y="531545"/>
                </a:moveTo>
                <a:lnTo>
                  <a:pt x="1076540" y="531545"/>
                </a:lnTo>
                <a:lnTo>
                  <a:pt x="1076540" y="0"/>
                </a:lnTo>
                <a:lnTo>
                  <a:pt x="0" y="0"/>
                </a:lnTo>
                <a:lnTo>
                  <a:pt x="0" y="531545"/>
                </a:lnTo>
                <a:close/>
              </a:path>
            </a:pathLst>
          </a:custGeom>
          <a:solidFill>
            <a:srgbClr val="808A94"/>
          </a:solidFill>
        </p:spPr>
        <p:txBody>
          <a:bodyPr wrap="square" lIns="0" tIns="0" rIns="0" bIns="0" rtlCol="0"/>
          <a:lstStyle/>
          <a:p>
            <a:endParaRPr sz="1100" dirty="0">
              <a:solidFill>
                <a:prstClr val="black"/>
              </a:solidFill>
            </a:endParaRPr>
          </a:p>
        </p:txBody>
      </p:sp>
      <p:sp>
        <p:nvSpPr>
          <p:cNvPr id="162" name="object 30"/>
          <p:cNvSpPr/>
          <p:nvPr/>
        </p:nvSpPr>
        <p:spPr bwMode="gray">
          <a:xfrm>
            <a:off x="1893546" y="4969353"/>
            <a:ext cx="736662" cy="645047"/>
          </a:xfrm>
          <a:custGeom>
            <a:avLst/>
            <a:gdLst/>
            <a:ahLst/>
            <a:cxnLst/>
            <a:rect l="l" t="t" r="r" b="b"/>
            <a:pathLst>
              <a:path w="1076960" h="532129">
                <a:moveTo>
                  <a:pt x="0" y="531545"/>
                </a:moveTo>
                <a:lnTo>
                  <a:pt x="1076540" y="531545"/>
                </a:lnTo>
                <a:lnTo>
                  <a:pt x="1076540" y="0"/>
                </a:lnTo>
                <a:lnTo>
                  <a:pt x="0" y="0"/>
                </a:lnTo>
                <a:lnTo>
                  <a:pt x="0" y="531545"/>
                </a:lnTo>
                <a:close/>
              </a:path>
            </a:pathLst>
          </a:custGeom>
          <a:ln w="38100">
            <a:solidFill>
              <a:srgbClr val="808A93"/>
            </a:solidFill>
          </a:ln>
        </p:spPr>
        <p:txBody>
          <a:bodyPr wrap="square" lIns="0" tIns="0" rIns="0" bIns="0" rtlCol="0"/>
          <a:lstStyle/>
          <a:p>
            <a:endParaRPr sz="1100" dirty="0">
              <a:solidFill>
                <a:prstClr val="black"/>
              </a:solidFill>
            </a:endParaRPr>
          </a:p>
        </p:txBody>
      </p:sp>
      <p:sp>
        <p:nvSpPr>
          <p:cNvPr id="165" name="object 16"/>
          <p:cNvSpPr txBox="1"/>
          <p:nvPr/>
        </p:nvSpPr>
        <p:spPr bwMode="gray">
          <a:xfrm>
            <a:off x="2325174" y="5130010"/>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Primary</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76" name="object 5"/>
          <p:cNvSpPr/>
          <p:nvPr/>
        </p:nvSpPr>
        <p:spPr bwMode="gray">
          <a:xfrm>
            <a:off x="686033" y="4884445"/>
            <a:ext cx="978343" cy="510063"/>
          </a:xfrm>
          <a:prstGeom prst="rect">
            <a:avLst/>
          </a:prstGeom>
          <a:blipFill>
            <a:blip r:embed="rId8" cstate="print"/>
            <a:stretch>
              <a:fillRect/>
            </a:stretch>
          </a:blipFill>
        </p:spPr>
        <p:txBody>
          <a:bodyPr wrap="square" lIns="0" tIns="0" rIns="0" bIns="0" rtlCol="0"/>
          <a:lstStyle/>
          <a:p>
            <a:endParaRPr dirty="0">
              <a:solidFill>
                <a:prstClr val="black"/>
              </a:solidFill>
            </a:endParaRPr>
          </a:p>
        </p:txBody>
      </p:sp>
      <p:sp>
        <p:nvSpPr>
          <p:cNvPr id="4" name="Title 3"/>
          <p:cNvSpPr>
            <a:spLocks noGrp="1"/>
          </p:cNvSpPr>
          <p:nvPr>
            <p:ph type="title"/>
          </p:nvPr>
        </p:nvSpPr>
        <p:spPr bwMode="gray"/>
        <p:txBody>
          <a:bodyPr>
            <a:noAutofit/>
          </a:bodyPr>
          <a:lstStyle/>
          <a:p>
            <a:r>
              <a:rPr lang="en-US" dirty="0" smtClean="0"/>
              <a:t>UNIQUE PURE PLAY PROVIDER</a:t>
            </a:r>
            <a:endParaRPr lang="en-US" dirty="0"/>
          </a:p>
        </p:txBody>
      </p:sp>
      <p:grpSp>
        <p:nvGrpSpPr>
          <p:cNvPr id="168" name="Group 167"/>
          <p:cNvGrpSpPr/>
          <p:nvPr/>
        </p:nvGrpSpPr>
        <p:grpSpPr bwMode="gray">
          <a:xfrm>
            <a:off x="2435590" y="6049027"/>
            <a:ext cx="1066521" cy="443627"/>
            <a:chOff x="5641499" y="5728565"/>
            <a:chExt cx="1173173" cy="487989"/>
          </a:xfrm>
        </p:grpSpPr>
        <p:sp>
          <p:nvSpPr>
            <p:cNvPr id="169" name="object 37"/>
            <p:cNvSpPr/>
            <p:nvPr/>
          </p:nvSpPr>
          <p:spPr bwMode="gray">
            <a:xfrm>
              <a:off x="5641499" y="5728565"/>
              <a:ext cx="236131" cy="244782"/>
            </a:xfrm>
            <a:custGeom>
              <a:avLst/>
              <a:gdLst/>
              <a:ahLst/>
              <a:cxnLst/>
              <a:rect l="l" t="t" r="r" b="b"/>
              <a:pathLst>
                <a:path w="287655" h="287654">
                  <a:moveTo>
                    <a:pt x="0" y="287426"/>
                  </a:moveTo>
                  <a:lnTo>
                    <a:pt x="287324" y="287426"/>
                  </a:lnTo>
                  <a:lnTo>
                    <a:pt x="287324" y="0"/>
                  </a:lnTo>
                  <a:lnTo>
                    <a:pt x="0" y="0"/>
                  </a:lnTo>
                  <a:lnTo>
                    <a:pt x="0" y="287426"/>
                  </a:lnTo>
                  <a:close/>
                </a:path>
              </a:pathLst>
            </a:custGeom>
            <a:solidFill>
              <a:srgbClr val="003A70"/>
            </a:solidFill>
          </p:spPr>
          <p:txBody>
            <a:bodyPr wrap="square" lIns="0" tIns="0" rIns="0" bIns="0" rtlCol="0"/>
            <a:lstStyle/>
            <a:p>
              <a:endParaRPr sz="1400" dirty="0">
                <a:solidFill>
                  <a:srgbClr val="000000"/>
                </a:solidFill>
                <a:cs typeface="Arial" panose="020B0604020202020204" pitchFamily="34" charset="0"/>
              </a:endParaRPr>
            </a:p>
          </p:txBody>
        </p:sp>
        <p:sp>
          <p:nvSpPr>
            <p:cNvPr id="170" name="object 43"/>
            <p:cNvSpPr txBox="1"/>
            <p:nvPr/>
          </p:nvSpPr>
          <p:spPr bwMode="gray">
            <a:xfrm>
              <a:off x="5822285" y="5742579"/>
              <a:ext cx="992387" cy="473975"/>
            </a:xfrm>
            <a:prstGeom prst="rect">
              <a:avLst/>
            </a:prstGeom>
          </p:spPr>
          <p:txBody>
            <a:bodyPr vert="horz" wrap="none" lIns="0" tIns="0" rIns="0" bIns="0" rtlCol="0">
              <a:spAutoFit/>
            </a:bodyPr>
            <a:lstStyle/>
            <a:p>
              <a:pPr marL="149225"/>
              <a:r>
                <a:rPr sz="1400" spc="-5" dirty="0" smtClean="0">
                  <a:solidFill>
                    <a:srgbClr val="000000"/>
                  </a:solidFill>
                  <a:cs typeface="Arial" panose="020B0604020202020204" pitchFamily="34" charset="0"/>
                </a:rPr>
                <a:t>Marel</a:t>
              </a:r>
              <a:r>
                <a:rPr sz="1400" spc="-70" dirty="0" smtClean="0">
                  <a:solidFill>
                    <a:srgbClr val="000000"/>
                  </a:solidFill>
                  <a:cs typeface="Arial" panose="020B0604020202020204" pitchFamily="34" charset="0"/>
                </a:rPr>
                <a:t> </a:t>
              </a:r>
              <a:r>
                <a:rPr lang="is-IS" sz="1400" spc="-70" dirty="0" smtClean="0">
                  <a:solidFill>
                    <a:srgbClr val="000000"/>
                  </a:solidFill>
                  <a:cs typeface="Arial" panose="020B0604020202020204" pitchFamily="34" charset="0"/>
                </a:rPr>
                <a:t/>
              </a:r>
              <a:br>
                <a:rPr lang="is-IS" sz="1400" spc="-70" dirty="0" smtClean="0">
                  <a:solidFill>
                    <a:srgbClr val="000000"/>
                  </a:solidFill>
                  <a:cs typeface="Arial" panose="020B0604020202020204" pitchFamily="34" charset="0"/>
                </a:rPr>
              </a:br>
              <a:r>
                <a:rPr lang="en-US" sz="1400" spc="-5" dirty="0" smtClean="0">
                  <a:solidFill>
                    <a:srgbClr val="000000"/>
                  </a:solidFill>
                  <a:cs typeface="Arial" panose="020B0604020202020204" pitchFamily="34" charset="0"/>
                </a:rPr>
                <a:t>Presence</a:t>
              </a:r>
              <a:endParaRPr sz="1400" dirty="0">
                <a:solidFill>
                  <a:srgbClr val="000000"/>
                </a:solidFill>
                <a:cs typeface="Arial" panose="020B0604020202020204" pitchFamily="34" charset="0"/>
              </a:endParaRPr>
            </a:p>
          </p:txBody>
        </p:sp>
      </p:grpSp>
      <p:sp>
        <p:nvSpPr>
          <p:cNvPr id="111" name="object 6"/>
          <p:cNvSpPr/>
          <p:nvPr/>
        </p:nvSpPr>
        <p:spPr bwMode="gray">
          <a:xfrm>
            <a:off x="1927484" y="2420580"/>
            <a:ext cx="1635770" cy="674298"/>
          </a:xfrm>
          <a:custGeom>
            <a:avLst/>
            <a:gdLst/>
            <a:ahLst/>
            <a:cxnLst/>
            <a:rect l="l" t="t" r="r" b="b"/>
            <a:pathLst>
              <a:path w="2391410" h="556260">
                <a:moveTo>
                  <a:pt x="2113153" y="0"/>
                </a:moveTo>
                <a:lnTo>
                  <a:pt x="0" y="0"/>
                </a:lnTo>
                <a:lnTo>
                  <a:pt x="0" y="556259"/>
                </a:lnTo>
                <a:lnTo>
                  <a:pt x="2113153" y="556259"/>
                </a:lnTo>
                <a:lnTo>
                  <a:pt x="2391283" y="278129"/>
                </a:lnTo>
                <a:lnTo>
                  <a:pt x="2113153" y="0"/>
                </a:lnTo>
                <a:close/>
              </a:path>
            </a:pathLst>
          </a:custGeom>
          <a:solidFill>
            <a:srgbClr val="003A70"/>
          </a:solidFill>
        </p:spPr>
        <p:txBody>
          <a:bodyPr wrap="square" lIns="0" tIns="0" rIns="0" bIns="0" rtlCol="0"/>
          <a:lstStyle/>
          <a:p>
            <a:endParaRPr sz="1100" dirty="0">
              <a:solidFill>
                <a:prstClr val="black"/>
              </a:solidFill>
            </a:endParaRPr>
          </a:p>
        </p:txBody>
      </p:sp>
      <p:sp>
        <p:nvSpPr>
          <p:cNvPr id="112" name="object 7"/>
          <p:cNvSpPr/>
          <p:nvPr/>
        </p:nvSpPr>
        <p:spPr bwMode="gray">
          <a:xfrm>
            <a:off x="1927484" y="2420580"/>
            <a:ext cx="1635770" cy="674298"/>
          </a:xfrm>
          <a:custGeom>
            <a:avLst/>
            <a:gdLst/>
            <a:ahLst/>
            <a:cxnLst/>
            <a:rect l="l" t="t" r="r" b="b"/>
            <a:pathLst>
              <a:path w="2391410" h="556260">
                <a:moveTo>
                  <a:pt x="0" y="0"/>
                </a:moveTo>
                <a:lnTo>
                  <a:pt x="2113153" y="0"/>
                </a:lnTo>
                <a:lnTo>
                  <a:pt x="2391283" y="278129"/>
                </a:lnTo>
                <a:lnTo>
                  <a:pt x="2113153" y="556259"/>
                </a:lnTo>
                <a:lnTo>
                  <a:pt x="0" y="556259"/>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13" name="object 8"/>
          <p:cNvSpPr txBox="1"/>
          <p:nvPr/>
        </p:nvSpPr>
        <p:spPr bwMode="gray">
          <a:xfrm>
            <a:off x="2358358" y="2595863"/>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Primary</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14" name="object 9"/>
          <p:cNvSpPr/>
          <p:nvPr/>
        </p:nvSpPr>
        <p:spPr bwMode="gray">
          <a:xfrm>
            <a:off x="3457794" y="2420580"/>
            <a:ext cx="1898119" cy="674298"/>
          </a:xfrm>
          <a:custGeom>
            <a:avLst/>
            <a:gdLst/>
            <a:ahLst/>
            <a:cxnLst/>
            <a:rect l="l" t="t" r="r" b="b"/>
            <a:pathLst>
              <a:path w="2774950" h="556260">
                <a:moveTo>
                  <a:pt x="2496693" y="0"/>
                </a:moveTo>
                <a:lnTo>
                  <a:pt x="0" y="0"/>
                </a:lnTo>
                <a:lnTo>
                  <a:pt x="278130" y="278129"/>
                </a:lnTo>
                <a:lnTo>
                  <a:pt x="0" y="556259"/>
                </a:lnTo>
                <a:lnTo>
                  <a:pt x="2496693" y="556259"/>
                </a:lnTo>
                <a:lnTo>
                  <a:pt x="2774823" y="278129"/>
                </a:lnTo>
                <a:lnTo>
                  <a:pt x="2496693" y="0"/>
                </a:lnTo>
                <a:close/>
              </a:path>
            </a:pathLst>
          </a:custGeom>
          <a:solidFill>
            <a:srgbClr val="003A70"/>
          </a:solidFill>
        </p:spPr>
        <p:txBody>
          <a:bodyPr wrap="square" lIns="0" tIns="0" rIns="0" bIns="0" rtlCol="0"/>
          <a:lstStyle/>
          <a:p>
            <a:endParaRPr sz="1100" dirty="0">
              <a:solidFill>
                <a:prstClr val="black"/>
              </a:solidFill>
            </a:endParaRPr>
          </a:p>
        </p:txBody>
      </p:sp>
      <p:sp>
        <p:nvSpPr>
          <p:cNvPr id="115" name="object 10"/>
          <p:cNvSpPr/>
          <p:nvPr/>
        </p:nvSpPr>
        <p:spPr bwMode="gray">
          <a:xfrm>
            <a:off x="3457794" y="2420580"/>
            <a:ext cx="1898119" cy="674298"/>
          </a:xfrm>
          <a:custGeom>
            <a:avLst/>
            <a:gdLst/>
            <a:ahLst/>
            <a:cxnLst/>
            <a:rect l="l" t="t" r="r" b="b"/>
            <a:pathLst>
              <a:path w="2774950" h="556260">
                <a:moveTo>
                  <a:pt x="0" y="0"/>
                </a:moveTo>
                <a:lnTo>
                  <a:pt x="2496693" y="0"/>
                </a:lnTo>
                <a:lnTo>
                  <a:pt x="2774823" y="278129"/>
                </a:lnTo>
                <a:lnTo>
                  <a:pt x="2496693" y="556259"/>
                </a:lnTo>
                <a:lnTo>
                  <a:pt x="0" y="556259"/>
                </a:lnTo>
                <a:lnTo>
                  <a:pt x="278130" y="278129"/>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16" name="object 11"/>
          <p:cNvSpPr txBox="1"/>
          <p:nvPr/>
        </p:nvSpPr>
        <p:spPr bwMode="gray">
          <a:xfrm>
            <a:off x="4019751" y="2595863"/>
            <a:ext cx="774250" cy="338554"/>
          </a:xfrm>
          <a:prstGeom prst="rect">
            <a:avLst/>
          </a:prstGeom>
        </p:spPr>
        <p:txBody>
          <a:bodyPr vert="horz" wrap="none" lIns="0" tIns="0" rIns="0" bIns="0" rtlCol="0">
            <a:spAutoFit/>
          </a:bodyPr>
          <a:lstStyle/>
          <a:p>
            <a:pPr marL="12700" algn="ctr"/>
            <a:r>
              <a:rPr sz="1100" b="1" spc="-5" dirty="0" smtClean="0">
                <a:solidFill>
                  <a:srgbClr val="FFFFFF"/>
                </a:solidFill>
                <a:cs typeface="Arial"/>
              </a:rPr>
              <a:t>Secondary</a:t>
            </a:r>
            <a:r>
              <a:rPr lang="en-US" sz="1100" b="1" spc="-5" dirty="0" smtClean="0">
                <a:solidFill>
                  <a:srgbClr val="FFFFFF"/>
                </a:solidFill>
                <a:cs typeface="Arial"/>
              </a:rPr>
              <a:t/>
            </a:r>
            <a:br>
              <a:rPr lang="en-US" sz="1100" b="1" spc="-5"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17" name="object 12"/>
          <p:cNvSpPr/>
          <p:nvPr/>
        </p:nvSpPr>
        <p:spPr bwMode="gray">
          <a:xfrm>
            <a:off x="5250192" y="2410916"/>
            <a:ext cx="2082719" cy="682765"/>
          </a:xfrm>
          <a:custGeom>
            <a:avLst/>
            <a:gdLst/>
            <a:ahLst/>
            <a:cxnLst/>
            <a:rect l="l" t="t" r="r" b="b"/>
            <a:pathLst>
              <a:path w="3044825" h="563244">
                <a:moveTo>
                  <a:pt x="2762884" y="0"/>
                </a:moveTo>
                <a:lnTo>
                  <a:pt x="0" y="0"/>
                </a:lnTo>
                <a:lnTo>
                  <a:pt x="281558" y="281559"/>
                </a:lnTo>
                <a:lnTo>
                  <a:pt x="0" y="563117"/>
                </a:lnTo>
                <a:lnTo>
                  <a:pt x="2762884" y="563117"/>
                </a:lnTo>
                <a:lnTo>
                  <a:pt x="3044444" y="281559"/>
                </a:lnTo>
                <a:lnTo>
                  <a:pt x="2762884" y="0"/>
                </a:lnTo>
                <a:close/>
              </a:path>
            </a:pathLst>
          </a:custGeom>
          <a:solidFill>
            <a:srgbClr val="003A70"/>
          </a:solidFill>
        </p:spPr>
        <p:txBody>
          <a:bodyPr wrap="square" lIns="0" tIns="0" rIns="0" bIns="0" rtlCol="0"/>
          <a:lstStyle/>
          <a:p>
            <a:endParaRPr sz="1100" dirty="0">
              <a:solidFill>
                <a:prstClr val="black"/>
              </a:solidFill>
            </a:endParaRPr>
          </a:p>
        </p:txBody>
      </p:sp>
      <p:sp>
        <p:nvSpPr>
          <p:cNvPr id="118" name="object 13"/>
          <p:cNvSpPr/>
          <p:nvPr/>
        </p:nvSpPr>
        <p:spPr bwMode="gray">
          <a:xfrm>
            <a:off x="5250192" y="2410916"/>
            <a:ext cx="2082719" cy="682765"/>
          </a:xfrm>
          <a:custGeom>
            <a:avLst/>
            <a:gdLst/>
            <a:ahLst/>
            <a:cxnLst/>
            <a:rect l="l" t="t" r="r" b="b"/>
            <a:pathLst>
              <a:path w="3044825" h="563244">
                <a:moveTo>
                  <a:pt x="0" y="0"/>
                </a:moveTo>
                <a:lnTo>
                  <a:pt x="2762884" y="0"/>
                </a:lnTo>
                <a:lnTo>
                  <a:pt x="3044444" y="281559"/>
                </a:lnTo>
                <a:lnTo>
                  <a:pt x="2762884" y="563117"/>
                </a:lnTo>
                <a:lnTo>
                  <a:pt x="0" y="563117"/>
                </a:lnTo>
                <a:lnTo>
                  <a:pt x="281558" y="281559"/>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19" name="object 31"/>
          <p:cNvSpPr/>
          <p:nvPr/>
        </p:nvSpPr>
        <p:spPr bwMode="gray">
          <a:xfrm>
            <a:off x="5913014" y="2410916"/>
            <a:ext cx="1437272" cy="682765"/>
          </a:xfrm>
          <a:custGeom>
            <a:avLst/>
            <a:gdLst/>
            <a:ahLst/>
            <a:cxnLst/>
            <a:rect l="l" t="t" r="r" b="b"/>
            <a:pathLst>
              <a:path w="2101215" h="563244">
                <a:moveTo>
                  <a:pt x="1819275" y="0"/>
                </a:moveTo>
                <a:lnTo>
                  <a:pt x="0" y="0"/>
                </a:lnTo>
                <a:lnTo>
                  <a:pt x="281559" y="281559"/>
                </a:lnTo>
                <a:lnTo>
                  <a:pt x="0" y="563117"/>
                </a:lnTo>
                <a:lnTo>
                  <a:pt x="1819275" y="563117"/>
                </a:lnTo>
                <a:lnTo>
                  <a:pt x="2100834" y="281559"/>
                </a:lnTo>
                <a:lnTo>
                  <a:pt x="1819275" y="0"/>
                </a:lnTo>
                <a:close/>
              </a:path>
            </a:pathLst>
          </a:custGeom>
          <a:solidFill>
            <a:srgbClr val="808A93"/>
          </a:solidFill>
        </p:spPr>
        <p:txBody>
          <a:bodyPr wrap="square" lIns="0" tIns="0" rIns="0" bIns="0" rtlCol="0"/>
          <a:lstStyle/>
          <a:p>
            <a:endParaRPr sz="1100" dirty="0">
              <a:solidFill>
                <a:prstClr val="black"/>
              </a:solidFill>
            </a:endParaRPr>
          </a:p>
        </p:txBody>
      </p:sp>
      <p:sp>
        <p:nvSpPr>
          <p:cNvPr id="130" name="object 32"/>
          <p:cNvSpPr/>
          <p:nvPr/>
        </p:nvSpPr>
        <p:spPr bwMode="gray">
          <a:xfrm>
            <a:off x="5913014" y="2410916"/>
            <a:ext cx="1437272" cy="682765"/>
          </a:xfrm>
          <a:custGeom>
            <a:avLst/>
            <a:gdLst/>
            <a:ahLst/>
            <a:cxnLst/>
            <a:rect l="l" t="t" r="r" b="b"/>
            <a:pathLst>
              <a:path w="2101215" h="563244">
                <a:moveTo>
                  <a:pt x="0" y="0"/>
                </a:moveTo>
                <a:lnTo>
                  <a:pt x="1819275" y="0"/>
                </a:lnTo>
                <a:lnTo>
                  <a:pt x="2100834" y="281559"/>
                </a:lnTo>
                <a:lnTo>
                  <a:pt x="1819275" y="563117"/>
                </a:lnTo>
                <a:lnTo>
                  <a:pt x="0" y="563117"/>
                </a:lnTo>
                <a:lnTo>
                  <a:pt x="281559" y="281559"/>
                </a:lnTo>
                <a:lnTo>
                  <a:pt x="0" y="0"/>
                </a:lnTo>
                <a:close/>
              </a:path>
            </a:pathLst>
          </a:custGeom>
          <a:solidFill>
            <a:srgbClr val="808A94"/>
          </a:solidFill>
          <a:ln w="38100">
            <a:solidFill>
              <a:srgbClr val="808A93"/>
            </a:solidFill>
          </a:ln>
        </p:spPr>
        <p:txBody>
          <a:bodyPr wrap="square" lIns="0" tIns="0" rIns="0" bIns="0" rtlCol="0"/>
          <a:lstStyle/>
          <a:p>
            <a:endParaRPr sz="1100" dirty="0">
              <a:solidFill>
                <a:prstClr val="black"/>
              </a:solidFill>
            </a:endParaRPr>
          </a:p>
        </p:txBody>
      </p:sp>
      <p:sp>
        <p:nvSpPr>
          <p:cNvPr id="131" name="object 41"/>
          <p:cNvSpPr txBox="1"/>
          <p:nvPr/>
        </p:nvSpPr>
        <p:spPr bwMode="gray">
          <a:xfrm>
            <a:off x="5904426" y="2595863"/>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Further</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74" name="object 3"/>
          <p:cNvSpPr/>
          <p:nvPr/>
        </p:nvSpPr>
        <p:spPr bwMode="gray">
          <a:xfrm>
            <a:off x="668932" y="2297844"/>
            <a:ext cx="1078195" cy="564171"/>
          </a:xfrm>
          <a:prstGeom prst="rect">
            <a:avLst/>
          </a:prstGeom>
          <a:blipFill>
            <a:blip r:embed="rId9" cstate="print"/>
            <a:stretch>
              <a:fillRect/>
            </a:stretch>
          </a:blipFill>
        </p:spPr>
        <p:txBody>
          <a:bodyPr wrap="square" lIns="0" tIns="0" rIns="0" bIns="0" rtlCol="0"/>
          <a:lstStyle/>
          <a:p>
            <a:endParaRPr dirty="0">
              <a:solidFill>
                <a:prstClr val="black"/>
              </a:solidFill>
            </a:endParaRPr>
          </a:p>
        </p:txBody>
      </p:sp>
      <p:sp>
        <p:nvSpPr>
          <p:cNvPr id="132" name="object 14"/>
          <p:cNvSpPr/>
          <p:nvPr/>
        </p:nvSpPr>
        <p:spPr bwMode="gray">
          <a:xfrm>
            <a:off x="1927334" y="3717184"/>
            <a:ext cx="1636205" cy="645049"/>
          </a:xfrm>
          <a:custGeom>
            <a:avLst/>
            <a:gdLst/>
            <a:ahLst/>
            <a:cxnLst/>
            <a:rect l="l" t="t" r="r" b="b"/>
            <a:pathLst>
              <a:path w="2392045" h="532129">
                <a:moveTo>
                  <a:pt x="2125725" y="0"/>
                </a:moveTo>
                <a:lnTo>
                  <a:pt x="0" y="0"/>
                </a:lnTo>
                <a:lnTo>
                  <a:pt x="0" y="531622"/>
                </a:lnTo>
                <a:lnTo>
                  <a:pt x="2125725" y="531622"/>
                </a:lnTo>
                <a:lnTo>
                  <a:pt x="2391536" y="265811"/>
                </a:lnTo>
                <a:lnTo>
                  <a:pt x="2125725" y="0"/>
                </a:lnTo>
                <a:close/>
              </a:path>
            </a:pathLst>
          </a:custGeom>
          <a:solidFill>
            <a:srgbClr val="003569"/>
          </a:solidFill>
        </p:spPr>
        <p:txBody>
          <a:bodyPr wrap="square" lIns="0" tIns="0" rIns="0" bIns="0" rtlCol="0"/>
          <a:lstStyle/>
          <a:p>
            <a:endParaRPr sz="1100" dirty="0">
              <a:solidFill>
                <a:prstClr val="black"/>
              </a:solidFill>
            </a:endParaRPr>
          </a:p>
        </p:txBody>
      </p:sp>
      <p:sp>
        <p:nvSpPr>
          <p:cNvPr id="133" name="object 15"/>
          <p:cNvSpPr/>
          <p:nvPr/>
        </p:nvSpPr>
        <p:spPr bwMode="gray">
          <a:xfrm>
            <a:off x="1927334" y="3717184"/>
            <a:ext cx="1636205" cy="645049"/>
          </a:xfrm>
          <a:custGeom>
            <a:avLst/>
            <a:gdLst/>
            <a:ahLst/>
            <a:cxnLst/>
            <a:rect l="l" t="t" r="r" b="b"/>
            <a:pathLst>
              <a:path w="2392045" h="532129">
                <a:moveTo>
                  <a:pt x="0" y="0"/>
                </a:moveTo>
                <a:lnTo>
                  <a:pt x="2125725" y="0"/>
                </a:lnTo>
                <a:lnTo>
                  <a:pt x="2391536" y="265811"/>
                </a:lnTo>
                <a:lnTo>
                  <a:pt x="2125725" y="531622"/>
                </a:lnTo>
                <a:lnTo>
                  <a:pt x="0" y="531622"/>
                </a:lnTo>
                <a:lnTo>
                  <a:pt x="0" y="0"/>
                </a:lnTo>
                <a:close/>
              </a:path>
            </a:pathLst>
          </a:custGeom>
          <a:solidFill>
            <a:srgbClr val="003A70"/>
          </a:solidFill>
          <a:ln w="38099">
            <a:solidFill>
              <a:srgbClr val="003569"/>
            </a:solidFill>
          </a:ln>
        </p:spPr>
        <p:txBody>
          <a:bodyPr wrap="square" lIns="0" tIns="0" rIns="0" bIns="0" rtlCol="0"/>
          <a:lstStyle/>
          <a:p>
            <a:endParaRPr sz="1100" dirty="0">
              <a:solidFill>
                <a:prstClr val="black"/>
              </a:solidFill>
            </a:endParaRPr>
          </a:p>
        </p:txBody>
      </p:sp>
      <p:sp>
        <p:nvSpPr>
          <p:cNvPr id="141" name="object 16"/>
          <p:cNvSpPr txBox="1"/>
          <p:nvPr/>
        </p:nvSpPr>
        <p:spPr bwMode="gray">
          <a:xfrm>
            <a:off x="2358358" y="3877842"/>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Primary</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45" name="object 17"/>
          <p:cNvSpPr/>
          <p:nvPr/>
        </p:nvSpPr>
        <p:spPr bwMode="gray">
          <a:xfrm>
            <a:off x="3457817" y="3717184"/>
            <a:ext cx="1898119" cy="645049"/>
          </a:xfrm>
          <a:custGeom>
            <a:avLst/>
            <a:gdLst/>
            <a:ahLst/>
            <a:cxnLst/>
            <a:rect l="l" t="t" r="r" b="b"/>
            <a:pathLst>
              <a:path w="2774950" h="532129">
                <a:moveTo>
                  <a:pt x="2509012" y="0"/>
                </a:moveTo>
                <a:lnTo>
                  <a:pt x="0" y="0"/>
                </a:lnTo>
                <a:lnTo>
                  <a:pt x="265811" y="265811"/>
                </a:lnTo>
                <a:lnTo>
                  <a:pt x="0" y="531622"/>
                </a:lnTo>
                <a:lnTo>
                  <a:pt x="2509012" y="531622"/>
                </a:lnTo>
                <a:lnTo>
                  <a:pt x="2774823" y="265811"/>
                </a:lnTo>
                <a:lnTo>
                  <a:pt x="2509012" y="0"/>
                </a:lnTo>
                <a:close/>
              </a:path>
            </a:pathLst>
          </a:custGeom>
          <a:solidFill>
            <a:srgbClr val="003A70"/>
          </a:solidFill>
        </p:spPr>
        <p:txBody>
          <a:bodyPr wrap="square" lIns="0" tIns="0" rIns="0" bIns="0" rtlCol="0"/>
          <a:lstStyle/>
          <a:p>
            <a:endParaRPr sz="1100" dirty="0">
              <a:solidFill>
                <a:prstClr val="black"/>
              </a:solidFill>
            </a:endParaRPr>
          </a:p>
        </p:txBody>
      </p:sp>
      <p:sp>
        <p:nvSpPr>
          <p:cNvPr id="146" name="object 18"/>
          <p:cNvSpPr/>
          <p:nvPr/>
        </p:nvSpPr>
        <p:spPr bwMode="gray">
          <a:xfrm>
            <a:off x="3457817" y="3717184"/>
            <a:ext cx="1898119" cy="645049"/>
          </a:xfrm>
          <a:custGeom>
            <a:avLst/>
            <a:gdLst/>
            <a:ahLst/>
            <a:cxnLst/>
            <a:rect l="l" t="t" r="r" b="b"/>
            <a:pathLst>
              <a:path w="2774950" h="532129">
                <a:moveTo>
                  <a:pt x="0" y="0"/>
                </a:moveTo>
                <a:lnTo>
                  <a:pt x="2509012" y="0"/>
                </a:lnTo>
                <a:lnTo>
                  <a:pt x="2774823" y="265811"/>
                </a:lnTo>
                <a:lnTo>
                  <a:pt x="2509012" y="531622"/>
                </a:lnTo>
                <a:lnTo>
                  <a:pt x="0" y="531622"/>
                </a:lnTo>
                <a:lnTo>
                  <a:pt x="265811" y="265811"/>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49" name="object 19"/>
          <p:cNvSpPr txBox="1"/>
          <p:nvPr/>
        </p:nvSpPr>
        <p:spPr bwMode="gray">
          <a:xfrm>
            <a:off x="4019751" y="3877842"/>
            <a:ext cx="774250" cy="338554"/>
          </a:xfrm>
          <a:prstGeom prst="rect">
            <a:avLst/>
          </a:prstGeom>
        </p:spPr>
        <p:txBody>
          <a:bodyPr vert="horz" wrap="none" lIns="0" tIns="0" rIns="0" bIns="0" rtlCol="0">
            <a:spAutoFit/>
          </a:bodyPr>
          <a:lstStyle/>
          <a:p>
            <a:pPr marL="12700" algn="ctr"/>
            <a:r>
              <a:rPr sz="1100" b="1" spc="-5" dirty="0" smtClean="0">
                <a:solidFill>
                  <a:srgbClr val="FFFFFF"/>
                </a:solidFill>
                <a:cs typeface="Arial"/>
              </a:rPr>
              <a:t>Secondary</a:t>
            </a:r>
            <a:r>
              <a:rPr lang="en-US" sz="1100" b="1" spc="-5" dirty="0" smtClean="0">
                <a:solidFill>
                  <a:srgbClr val="FFFFFF"/>
                </a:solidFill>
                <a:cs typeface="Arial"/>
              </a:rPr>
              <a:t/>
            </a:r>
            <a:br>
              <a:rPr lang="en-US" sz="1100" b="1" spc="-5"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50" name="object 20"/>
          <p:cNvSpPr/>
          <p:nvPr/>
        </p:nvSpPr>
        <p:spPr bwMode="gray">
          <a:xfrm>
            <a:off x="5250215" y="3708794"/>
            <a:ext cx="2100093" cy="661214"/>
          </a:xfrm>
          <a:custGeom>
            <a:avLst/>
            <a:gdLst/>
            <a:ahLst/>
            <a:cxnLst/>
            <a:rect l="l" t="t" r="r" b="b"/>
            <a:pathLst>
              <a:path w="3070225" h="545464">
                <a:moveTo>
                  <a:pt x="2797175" y="0"/>
                </a:moveTo>
                <a:lnTo>
                  <a:pt x="0" y="0"/>
                </a:lnTo>
                <a:lnTo>
                  <a:pt x="272669" y="272668"/>
                </a:lnTo>
                <a:lnTo>
                  <a:pt x="0" y="545338"/>
                </a:lnTo>
                <a:lnTo>
                  <a:pt x="2797175" y="545338"/>
                </a:lnTo>
                <a:lnTo>
                  <a:pt x="3069844" y="272668"/>
                </a:lnTo>
                <a:lnTo>
                  <a:pt x="2797175" y="0"/>
                </a:lnTo>
                <a:close/>
              </a:path>
            </a:pathLst>
          </a:custGeom>
          <a:solidFill>
            <a:srgbClr val="003A70"/>
          </a:solidFill>
        </p:spPr>
        <p:txBody>
          <a:bodyPr wrap="square" lIns="0" tIns="0" rIns="0" bIns="0" rtlCol="0"/>
          <a:lstStyle/>
          <a:p>
            <a:endParaRPr sz="1100" dirty="0">
              <a:solidFill>
                <a:prstClr val="black"/>
              </a:solidFill>
            </a:endParaRPr>
          </a:p>
        </p:txBody>
      </p:sp>
      <p:sp>
        <p:nvSpPr>
          <p:cNvPr id="151" name="object 21"/>
          <p:cNvSpPr/>
          <p:nvPr/>
        </p:nvSpPr>
        <p:spPr bwMode="gray">
          <a:xfrm>
            <a:off x="5250215" y="3708794"/>
            <a:ext cx="2100093" cy="661214"/>
          </a:xfrm>
          <a:custGeom>
            <a:avLst/>
            <a:gdLst/>
            <a:ahLst/>
            <a:cxnLst/>
            <a:rect l="l" t="t" r="r" b="b"/>
            <a:pathLst>
              <a:path w="3070225" h="545464">
                <a:moveTo>
                  <a:pt x="0" y="0"/>
                </a:moveTo>
                <a:lnTo>
                  <a:pt x="2797175" y="0"/>
                </a:lnTo>
                <a:lnTo>
                  <a:pt x="3069844" y="272668"/>
                </a:lnTo>
                <a:lnTo>
                  <a:pt x="2797175" y="545338"/>
                </a:lnTo>
                <a:lnTo>
                  <a:pt x="0" y="545338"/>
                </a:lnTo>
                <a:lnTo>
                  <a:pt x="272669" y="272668"/>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52" name="object 33"/>
          <p:cNvSpPr/>
          <p:nvPr/>
        </p:nvSpPr>
        <p:spPr bwMode="gray">
          <a:xfrm>
            <a:off x="5913210" y="3708794"/>
            <a:ext cx="1437272" cy="661214"/>
          </a:xfrm>
          <a:custGeom>
            <a:avLst/>
            <a:gdLst/>
            <a:ahLst/>
            <a:cxnLst/>
            <a:rect l="l" t="t" r="r" b="b"/>
            <a:pathLst>
              <a:path w="2101215" h="545464">
                <a:moveTo>
                  <a:pt x="1828165" y="0"/>
                </a:moveTo>
                <a:lnTo>
                  <a:pt x="0" y="0"/>
                </a:lnTo>
                <a:lnTo>
                  <a:pt x="272669" y="272668"/>
                </a:lnTo>
                <a:lnTo>
                  <a:pt x="0" y="545338"/>
                </a:lnTo>
                <a:lnTo>
                  <a:pt x="1828165" y="545338"/>
                </a:lnTo>
                <a:lnTo>
                  <a:pt x="2100834" y="272668"/>
                </a:lnTo>
                <a:lnTo>
                  <a:pt x="1828165" y="0"/>
                </a:lnTo>
                <a:close/>
              </a:path>
            </a:pathLst>
          </a:custGeom>
          <a:solidFill>
            <a:srgbClr val="808A94"/>
          </a:solidFill>
        </p:spPr>
        <p:txBody>
          <a:bodyPr wrap="square" lIns="0" tIns="0" rIns="0" bIns="0" rtlCol="0"/>
          <a:lstStyle/>
          <a:p>
            <a:endParaRPr sz="1100" dirty="0">
              <a:solidFill>
                <a:prstClr val="black"/>
              </a:solidFill>
            </a:endParaRPr>
          </a:p>
        </p:txBody>
      </p:sp>
      <p:sp>
        <p:nvSpPr>
          <p:cNvPr id="153" name="object 34"/>
          <p:cNvSpPr/>
          <p:nvPr/>
        </p:nvSpPr>
        <p:spPr bwMode="gray">
          <a:xfrm>
            <a:off x="5913210" y="3708794"/>
            <a:ext cx="1437272" cy="661214"/>
          </a:xfrm>
          <a:custGeom>
            <a:avLst/>
            <a:gdLst/>
            <a:ahLst/>
            <a:cxnLst/>
            <a:rect l="l" t="t" r="r" b="b"/>
            <a:pathLst>
              <a:path w="2101215" h="545464">
                <a:moveTo>
                  <a:pt x="0" y="0"/>
                </a:moveTo>
                <a:lnTo>
                  <a:pt x="1828165" y="0"/>
                </a:lnTo>
                <a:lnTo>
                  <a:pt x="2100834" y="272668"/>
                </a:lnTo>
                <a:lnTo>
                  <a:pt x="1828165" y="545338"/>
                </a:lnTo>
                <a:lnTo>
                  <a:pt x="0" y="545338"/>
                </a:lnTo>
                <a:lnTo>
                  <a:pt x="272669" y="272668"/>
                </a:lnTo>
                <a:lnTo>
                  <a:pt x="0" y="0"/>
                </a:lnTo>
                <a:close/>
              </a:path>
            </a:pathLst>
          </a:custGeom>
          <a:ln w="38100">
            <a:solidFill>
              <a:srgbClr val="808A93"/>
            </a:solidFill>
          </a:ln>
        </p:spPr>
        <p:txBody>
          <a:bodyPr wrap="square" lIns="0" tIns="0" rIns="0" bIns="0" rtlCol="0"/>
          <a:lstStyle/>
          <a:p>
            <a:endParaRPr sz="1100" dirty="0">
              <a:solidFill>
                <a:prstClr val="black"/>
              </a:solidFill>
            </a:endParaRPr>
          </a:p>
        </p:txBody>
      </p:sp>
      <p:sp>
        <p:nvSpPr>
          <p:cNvPr id="154" name="object 42"/>
          <p:cNvSpPr txBox="1"/>
          <p:nvPr/>
        </p:nvSpPr>
        <p:spPr bwMode="gray">
          <a:xfrm>
            <a:off x="5904426" y="3877842"/>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Further</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75" name="object 4"/>
          <p:cNvSpPr/>
          <p:nvPr/>
        </p:nvSpPr>
        <p:spPr bwMode="gray">
          <a:xfrm>
            <a:off x="717941" y="3617400"/>
            <a:ext cx="980177" cy="489017"/>
          </a:xfrm>
          <a:prstGeom prst="rect">
            <a:avLst/>
          </a:prstGeom>
          <a:blipFill>
            <a:blip r:embed="rId10" cstate="print"/>
            <a:stretch>
              <a:fillRect/>
            </a:stretch>
          </a:blipFill>
        </p:spPr>
        <p:txBody>
          <a:bodyPr wrap="square" lIns="0" tIns="0" rIns="0" bIns="0" rtlCol="0"/>
          <a:lstStyle/>
          <a:p>
            <a:endParaRPr dirty="0">
              <a:solidFill>
                <a:prstClr val="black"/>
              </a:solidFill>
            </a:endParaRPr>
          </a:p>
        </p:txBody>
      </p:sp>
      <p:sp>
        <p:nvSpPr>
          <p:cNvPr id="177" name="TextBox 176"/>
          <p:cNvSpPr txBox="1"/>
          <p:nvPr/>
        </p:nvSpPr>
        <p:spPr bwMode="gray">
          <a:xfrm>
            <a:off x="8086411" y="1664191"/>
            <a:ext cx="3977640" cy="169277"/>
          </a:xfrm>
          <a:prstGeom prst="rect">
            <a:avLst/>
          </a:prstGeom>
          <a:noFill/>
          <a:effectLst>
            <a:outerShdw blurRad="50800" dist="50800" dir="5400000" sx="1000" sy="1000" algn="ctr" rotWithShape="0">
              <a:srgbClr val="000000"/>
            </a:outerShdw>
          </a:effectLst>
        </p:spPr>
        <p:txBody>
          <a:bodyPr wrap="square" lIns="0" tIns="0" rIns="0" bIns="0" rtlCol="0">
            <a:spAutoFit/>
          </a:bodyPr>
          <a:lstStyle/>
          <a:p>
            <a:r>
              <a:rPr lang="en-GB" sz="1100" b="1" dirty="0" smtClean="0">
                <a:solidFill>
                  <a:srgbClr val="003A70"/>
                </a:solidFill>
              </a:rPr>
              <a:t>FULL-LINE SOLUTIONS PROVIDER…</a:t>
            </a:r>
            <a:endParaRPr lang="en-GB" sz="1100" b="1" dirty="0">
              <a:solidFill>
                <a:srgbClr val="003A70"/>
              </a:solidFill>
            </a:endParaRPr>
          </a:p>
        </p:txBody>
      </p:sp>
      <p:sp>
        <p:nvSpPr>
          <p:cNvPr id="178" name="TextBox 177"/>
          <p:cNvSpPr txBox="1"/>
          <p:nvPr/>
        </p:nvSpPr>
        <p:spPr bwMode="gray">
          <a:xfrm>
            <a:off x="8086411" y="2930556"/>
            <a:ext cx="3977640" cy="169277"/>
          </a:xfrm>
          <a:prstGeom prst="rect">
            <a:avLst/>
          </a:prstGeom>
          <a:noFill/>
          <a:effectLst>
            <a:outerShdw blurRad="50800" dist="50800" dir="5400000" sx="1000" sy="1000" algn="ctr" rotWithShape="0">
              <a:srgbClr val="000000"/>
            </a:outerShdw>
          </a:effectLst>
        </p:spPr>
        <p:txBody>
          <a:bodyPr wrap="square" lIns="0" tIns="0" rIns="0" bIns="0" rtlCol="0">
            <a:spAutoFit/>
          </a:bodyPr>
          <a:lstStyle/>
          <a:p>
            <a:r>
              <a:rPr lang="en-GB" sz="1100" b="1" dirty="0" smtClean="0">
                <a:solidFill>
                  <a:srgbClr val="003A70"/>
                </a:solidFill>
              </a:rPr>
              <a:t>…ACROSS POULTRY, MEAT AND FISH…</a:t>
            </a:r>
            <a:endParaRPr lang="en-GB" sz="1100" b="1" dirty="0">
              <a:solidFill>
                <a:srgbClr val="003A70"/>
              </a:solidFill>
            </a:endParaRPr>
          </a:p>
        </p:txBody>
      </p:sp>
      <p:cxnSp>
        <p:nvCxnSpPr>
          <p:cNvPr id="179" name="Straight Connector 178"/>
          <p:cNvCxnSpPr/>
          <p:nvPr/>
        </p:nvCxnSpPr>
        <p:spPr bwMode="gray">
          <a:xfrm flipH="1">
            <a:off x="8146817" y="2879058"/>
            <a:ext cx="3492000" cy="0"/>
          </a:xfrm>
          <a:prstGeom prst="line">
            <a:avLst/>
          </a:prstGeom>
          <a:ln w="6350">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bwMode="gray">
          <a:xfrm>
            <a:off x="8269773" y="1938004"/>
            <a:ext cx="3282153" cy="826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171450" indent="-171450">
              <a:buFont typeface="Arial" panose="020B0604020202020204" pitchFamily="34" charset="0"/>
              <a:buChar char="•"/>
            </a:pPr>
            <a:r>
              <a:rPr lang="en-GB" sz="1100" b="1" dirty="0" smtClean="0">
                <a:solidFill>
                  <a:prstClr val="white"/>
                </a:solidFill>
                <a:cs typeface="Arial" panose="020B0604020202020204" pitchFamily="34" charset="0"/>
              </a:rPr>
              <a:t>One-stop-shop for the customer</a:t>
            </a:r>
          </a:p>
          <a:p>
            <a:pPr marL="171450" indent="-171450">
              <a:buFont typeface="Arial" panose="020B0604020202020204" pitchFamily="34" charset="0"/>
              <a:buChar char="•"/>
            </a:pPr>
            <a:r>
              <a:rPr lang="en-GB" sz="1100" b="1">
                <a:solidFill>
                  <a:prstClr val="white"/>
                </a:solidFill>
                <a:cs typeface="Arial" panose="020B0604020202020204" pitchFamily="34" charset="0"/>
              </a:rPr>
              <a:t>Seamless </a:t>
            </a:r>
            <a:r>
              <a:rPr lang="en-GB" sz="1100" b="1" smtClean="0">
                <a:solidFill>
                  <a:prstClr val="white"/>
                </a:solidFill>
                <a:cs typeface="Arial" panose="020B0604020202020204" pitchFamily="34" charset="0"/>
              </a:rPr>
              <a:t>integration / More </a:t>
            </a:r>
            <a:r>
              <a:rPr lang="en-GB" sz="1100" b="1" dirty="0" smtClean="0">
                <a:solidFill>
                  <a:prstClr val="white"/>
                </a:solidFill>
                <a:cs typeface="Arial" panose="020B0604020202020204" pitchFamily="34" charset="0"/>
              </a:rPr>
              <a:t>efficiency</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Strong competitive </a:t>
            </a:r>
            <a:r>
              <a:rPr lang="en-GB" sz="1100" b="1" dirty="0" smtClean="0">
                <a:solidFill>
                  <a:prstClr val="white"/>
                </a:solidFill>
                <a:cs typeface="Arial" panose="020B0604020202020204" pitchFamily="34" charset="0"/>
              </a:rPr>
              <a:t>advantage</a:t>
            </a:r>
            <a:endParaRPr lang="en-GB" sz="1100" b="1" dirty="0">
              <a:solidFill>
                <a:prstClr val="white"/>
              </a:solidFill>
              <a:cs typeface="Arial" panose="020B0604020202020204" pitchFamily="34" charset="0"/>
            </a:endParaRPr>
          </a:p>
        </p:txBody>
      </p:sp>
      <p:sp>
        <p:nvSpPr>
          <p:cNvPr id="78" name="Oval 77"/>
          <p:cNvSpPr/>
          <p:nvPr/>
        </p:nvSpPr>
        <p:spPr bwMode="gray">
          <a:xfrm>
            <a:off x="8146269" y="1903699"/>
            <a:ext cx="238016" cy="238016"/>
          </a:xfrm>
          <a:prstGeom prst="ellipse">
            <a:avLst/>
          </a:prstGeom>
          <a:solidFill>
            <a:schemeClr val="accent3"/>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FFFFFF"/>
                </a:solidFill>
                <a:sym typeface="Wingdings" panose="05000000000000000000" pitchFamily="2" charset="2"/>
              </a:rPr>
              <a:t></a:t>
            </a:r>
            <a:endParaRPr lang="en-US" sz="1100" dirty="0">
              <a:solidFill>
                <a:srgbClr val="FFFFFF"/>
              </a:solidFill>
            </a:endParaRPr>
          </a:p>
        </p:txBody>
      </p:sp>
      <p:sp>
        <p:nvSpPr>
          <p:cNvPr id="122" name="object 17"/>
          <p:cNvSpPr/>
          <p:nvPr/>
        </p:nvSpPr>
        <p:spPr bwMode="gray">
          <a:xfrm>
            <a:off x="3457817" y="4969738"/>
            <a:ext cx="1898119" cy="645049"/>
          </a:xfrm>
          <a:custGeom>
            <a:avLst/>
            <a:gdLst/>
            <a:ahLst/>
            <a:cxnLst/>
            <a:rect l="l" t="t" r="r" b="b"/>
            <a:pathLst>
              <a:path w="2774950" h="532129">
                <a:moveTo>
                  <a:pt x="2509012" y="0"/>
                </a:moveTo>
                <a:lnTo>
                  <a:pt x="0" y="0"/>
                </a:lnTo>
                <a:lnTo>
                  <a:pt x="265811" y="265811"/>
                </a:lnTo>
                <a:lnTo>
                  <a:pt x="0" y="531622"/>
                </a:lnTo>
                <a:lnTo>
                  <a:pt x="2509012" y="531622"/>
                </a:lnTo>
                <a:lnTo>
                  <a:pt x="2774823" y="265811"/>
                </a:lnTo>
                <a:lnTo>
                  <a:pt x="2509012" y="0"/>
                </a:lnTo>
                <a:close/>
              </a:path>
            </a:pathLst>
          </a:custGeom>
          <a:solidFill>
            <a:srgbClr val="003A70"/>
          </a:solidFill>
        </p:spPr>
        <p:txBody>
          <a:bodyPr wrap="square" lIns="0" tIns="0" rIns="0" bIns="0" rtlCol="0"/>
          <a:lstStyle/>
          <a:p>
            <a:endParaRPr sz="1100" dirty="0">
              <a:solidFill>
                <a:prstClr val="black"/>
              </a:solidFill>
            </a:endParaRPr>
          </a:p>
        </p:txBody>
      </p:sp>
      <p:sp>
        <p:nvSpPr>
          <p:cNvPr id="123" name="object 18"/>
          <p:cNvSpPr/>
          <p:nvPr/>
        </p:nvSpPr>
        <p:spPr bwMode="gray">
          <a:xfrm>
            <a:off x="3457817" y="4969738"/>
            <a:ext cx="1898119" cy="645049"/>
          </a:xfrm>
          <a:custGeom>
            <a:avLst/>
            <a:gdLst/>
            <a:ahLst/>
            <a:cxnLst/>
            <a:rect l="l" t="t" r="r" b="b"/>
            <a:pathLst>
              <a:path w="2774950" h="532129">
                <a:moveTo>
                  <a:pt x="0" y="0"/>
                </a:moveTo>
                <a:lnTo>
                  <a:pt x="2509012" y="0"/>
                </a:lnTo>
                <a:lnTo>
                  <a:pt x="2774823" y="265811"/>
                </a:lnTo>
                <a:lnTo>
                  <a:pt x="2509012" y="531622"/>
                </a:lnTo>
                <a:lnTo>
                  <a:pt x="0" y="531622"/>
                </a:lnTo>
                <a:lnTo>
                  <a:pt x="265811" y="265811"/>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24" name="object 19"/>
          <p:cNvSpPr txBox="1"/>
          <p:nvPr/>
        </p:nvSpPr>
        <p:spPr bwMode="gray">
          <a:xfrm>
            <a:off x="4019751" y="5130396"/>
            <a:ext cx="774250" cy="338554"/>
          </a:xfrm>
          <a:prstGeom prst="rect">
            <a:avLst/>
          </a:prstGeom>
        </p:spPr>
        <p:txBody>
          <a:bodyPr vert="horz" wrap="none" lIns="0" tIns="0" rIns="0" bIns="0" rtlCol="0">
            <a:spAutoFit/>
          </a:bodyPr>
          <a:lstStyle/>
          <a:p>
            <a:pPr marL="12700" algn="ctr"/>
            <a:r>
              <a:rPr sz="1100" b="1" spc="-5" dirty="0" smtClean="0">
                <a:solidFill>
                  <a:srgbClr val="FFFFFF"/>
                </a:solidFill>
                <a:cs typeface="Arial"/>
              </a:rPr>
              <a:t>Secondary</a:t>
            </a:r>
            <a:r>
              <a:rPr lang="en-US" sz="1100" b="1" spc="-5" dirty="0" smtClean="0">
                <a:solidFill>
                  <a:srgbClr val="FFFFFF"/>
                </a:solidFill>
                <a:cs typeface="Arial"/>
              </a:rPr>
              <a:t/>
            </a:r>
            <a:br>
              <a:rPr lang="en-US" sz="1100" b="1" spc="-5"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25" name="object 20"/>
          <p:cNvSpPr/>
          <p:nvPr/>
        </p:nvSpPr>
        <p:spPr bwMode="gray">
          <a:xfrm>
            <a:off x="5250215" y="4961348"/>
            <a:ext cx="2100093" cy="661214"/>
          </a:xfrm>
          <a:custGeom>
            <a:avLst/>
            <a:gdLst/>
            <a:ahLst/>
            <a:cxnLst/>
            <a:rect l="l" t="t" r="r" b="b"/>
            <a:pathLst>
              <a:path w="3070225" h="545464">
                <a:moveTo>
                  <a:pt x="2797175" y="0"/>
                </a:moveTo>
                <a:lnTo>
                  <a:pt x="0" y="0"/>
                </a:lnTo>
                <a:lnTo>
                  <a:pt x="272669" y="272668"/>
                </a:lnTo>
                <a:lnTo>
                  <a:pt x="0" y="545338"/>
                </a:lnTo>
                <a:lnTo>
                  <a:pt x="2797175" y="545338"/>
                </a:lnTo>
                <a:lnTo>
                  <a:pt x="3069844" y="272668"/>
                </a:lnTo>
                <a:lnTo>
                  <a:pt x="2797175" y="0"/>
                </a:lnTo>
                <a:close/>
              </a:path>
            </a:pathLst>
          </a:custGeom>
          <a:solidFill>
            <a:srgbClr val="003A70"/>
          </a:solidFill>
        </p:spPr>
        <p:txBody>
          <a:bodyPr wrap="square" lIns="0" tIns="0" rIns="0" bIns="0" rtlCol="0"/>
          <a:lstStyle/>
          <a:p>
            <a:endParaRPr sz="1100" dirty="0">
              <a:solidFill>
                <a:prstClr val="black"/>
              </a:solidFill>
            </a:endParaRPr>
          </a:p>
        </p:txBody>
      </p:sp>
      <p:sp>
        <p:nvSpPr>
          <p:cNvPr id="126" name="object 21"/>
          <p:cNvSpPr/>
          <p:nvPr/>
        </p:nvSpPr>
        <p:spPr bwMode="gray">
          <a:xfrm>
            <a:off x="5250215" y="4961348"/>
            <a:ext cx="2100093" cy="661214"/>
          </a:xfrm>
          <a:custGeom>
            <a:avLst/>
            <a:gdLst/>
            <a:ahLst/>
            <a:cxnLst/>
            <a:rect l="l" t="t" r="r" b="b"/>
            <a:pathLst>
              <a:path w="3070225" h="545464">
                <a:moveTo>
                  <a:pt x="0" y="0"/>
                </a:moveTo>
                <a:lnTo>
                  <a:pt x="2797175" y="0"/>
                </a:lnTo>
                <a:lnTo>
                  <a:pt x="3069844" y="272668"/>
                </a:lnTo>
                <a:lnTo>
                  <a:pt x="2797175" y="545338"/>
                </a:lnTo>
                <a:lnTo>
                  <a:pt x="0" y="545338"/>
                </a:lnTo>
                <a:lnTo>
                  <a:pt x="272669" y="272668"/>
                </a:lnTo>
                <a:lnTo>
                  <a:pt x="0" y="0"/>
                </a:lnTo>
                <a:close/>
              </a:path>
            </a:pathLst>
          </a:custGeom>
          <a:ln w="38100">
            <a:solidFill>
              <a:srgbClr val="003569"/>
            </a:solidFill>
          </a:ln>
        </p:spPr>
        <p:txBody>
          <a:bodyPr wrap="square" lIns="0" tIns="0" rIns="0" bIns="0" rtlCol="0"/>
          <a:lstStyle/>
          <a:p>
            <a:endParaRPr sz="1100" dirty="0">
              <a:solidFill>
                <a:prstClr val="black"/>
              </a:solidFill>
            </a:endParaRPr>
          </a:p>
        </p:txBody>
      </p:sp>
      <p:sp>
        <p:nvSpPr>
          <p:cNvPr id="127" name="object 33"/>
          <p:cNvSpPr/>
          <p:nvPr/>
        </p:nvSpPr>
        <p:spPr bwMode="gray">
          <a:xfrm>
            <a:off x="5913210" y="4961348"/>
            <a:ext cx="1437272" cy="661214"/>
          </a:xfrm>
          <a:custGeom>
            <a:avLst/>
            <a:gdLst/>
            <a:ahLst/>
            <a:cxnLst/>
            <a:rect l="l" t="t" r="r" b="b"/>
            <a:pathLst>
              <a:path w="2101215" h="545464">
                <a:moveTo>
                  <a:pt x="1828165" y="0"/>
                </a:moveTo>
                <a:lnTo>
                  <a:pt x="0" y="0"/>
                </a:lnTo>
                <a:lnTo>
                  <a:pt x="272669" y="272668"/>
                </a:lnTo>
                <a:lnTo>
                  <a:pt x="0" y="545338"/>
                </a:lnTo>
                <a:lnTo>
                  <a:pt x="1828165" y="545338"/>
                </a:lnTo>
                <a:lnTo>
                  <a:pt x="2100834" y="272668"/>
                </a:lnTo>
                <a:lnTo>
                  <a:pt x="1828165" y="0"/>
                </a:lnTo>
                <a:close/>
              </a:path>
            </a:pathLst>
          </a:custGeom>
          <a:solidFill>
            <a:srgbClr val="808A94"/>
          </a:solidFill>
        </p:spPr>
        <p:txBody>
          <a:bodyPr wrap="square" lIns="0" tIns="0" rIns="0" bIns="0" rtlCol="0"/>
          <a:lstStyle/>
          <a:p>
            <a:endParaRPr sz="1100" dirty="0">
              <a:solidFill>
                <a:prstClr val="black"/>
              </a:solidFill>
            </a:endParaRPr>
          </a:p>
        </p:txBody>
      </p:sp>
      <p:sp>
        <p:nvSpPr>
          <p:cNvPr id="128" name="object 34"/>
          <p:cNvSpPr/>
          <p:nvPr/>
        </p:nvSpPr>
        <p:spPr bwMode="gray">
          <a:xfrm>
            <a:off x="5913210" y="4961348"/>
            <a:ext cx="1437272" cy="661214"/>
          </a:xfrm>
          <a:custGeom>
            <a:avLst/>
            <a:gdLst/>
            <a:ahLst/>
            <a:cxnLst/>
            <a:rect l="l" t="t" r="r" b="b"/>
            <a:pathLst>
              <a:path w="2101215" h="545464">
                <a:moveTo>
                  <a:pt x="0" y="0"/>
                </a:moveTo>
                <a:lnTo>
                  <a:pt x="1828165" y="0"/>
                </a:lnTo>
                <a:lnTo>
                  <a:pt x="2100834" y="272668"/>
                </a:lnTo>
                <a:lnTo>
                  <a:pt x="1828165" y="545338"/>
                </a:lnTo>
                <a:lnTo>
                  <a:pt x="0" y="545338"/>
                </a:lnTo>
                <a:lnTo>
                  <a:pt x="272669" y="272668"/>
                </a:lnTo>
                <a:lnTo>
                  <a:pt x="0" y="0"/>
                </a:lnTo>
                <a:close/>
              </a:path>
            </a:pathLst>
          </a:custGeom>
          <a:ln w="38100">
            <a:solidFill>
              <a:srgbClr val="808A93"/>
            </a:solidFill>
          </a:ln>
        </p:spPr>
        <p:txBody>
          <a:bodyPr wrap="square" lIns="0" tIns="0" rIns="0" bIns="0" rtlCol="0"/>
          <a:lstStyle/>
          <a:p>
            <a:endParaRPr sz="1100" dirty="0">
              <a:solidFill>
                <a:prstClr val="black"/>
              </a:solidFill>
            </a:endParaRPr>
          </a:p>
        </p:txBody>
      </p:sp>
      <p:sp>
        <p:nvSpPr>
          <p:cNvPr id="129" name="object 42"/>
          <p:cNvSpPr txBox="1"/>
          <p:nvPr/>
        </p:nvSpPr>
        <p:spPr bwMode="gray">
          <a:xfrm>
            <a:off x="5904426" y="5130396"/>
            <a:ext cx="774250" cy="338554"/>
          </a:xfrm>
          <a:prstGeom prst="rect">
            <a:avLst/>
          </a:prstGeom>
        </p:spPr>
        <p:txBody>
          <a:bodyPr vert="horz" wrap="none" lIns="0" tIns="0" rIns="0" bIns="0" rtlCol="0">
            <a:spAutoFit/>
          </a:bodyPr>
          <a:lstStyle/>
          <a:p>
            <a:pPr marL="12700" algn="ctr"/>
            <a:r>
              <a:rPr sz="1100" b="1" dirty="0" smtClean="0">
                <a:solidFill>
                  <a:srgbClr val="FFFFFF"/>
                </a:solidFill>
                <a:cs typeface="Arial"/>
              </a:rPr>
              <a:t>Further</a:t>
            </a:r>
            <a:r>
              <a:rPr lang="en-US" sz="1100" b="1" dirty="0" smtClean="0">
                <a:solidFill>
                  <a:srgbClr val="FFFFFF"/>
                </a:solidFill>
                <a:cs typeface="Arial"/>
              </a:rPr>
              <a:t/>
            </a:r>
            <a:br>
              <a:rPr lang="en-US" sz="1100" b="1" dirty="0" smtClean="0">
                <a:solidFill>
                  <a:srgbClr val="FFFFFF"/>
                </a:solidFill>
                <a:cs typeface="Arial"/>
              </a:rPr>
            </a:br>
            <a:r>
              <a:rPr lang="en-US" sz="1100" b="1" dirty="0" smtClean="0">
                <a:solidFill>
                  <a:srgbClr val="FFFFFF"/>
                </a:solidFill>
                <a:cs typeface="Arial"/>
              </a:rPr>
              <a:t>Processing</a:t>
            </a:r>
            <a:endParaRPr sz="1100" b="1" dirty="0">
              <a:solidFill>
                <a:prstClr val="black"/>
              </a:solidFill>
              <a:cs typeface="Arial"/>
            </a:endParaRPr>
          </a:p>
        </p:txBody>
      </p:sp>
      <p:sp>
        <p:nvSpPr>
          <p:cNvPr id="134" name="Freeform 7"/>
          <p:cNvSpPr>
            <a:spLocks noChangeAspect="1"/>
          </p:cNvSpPr>
          <p:nvPr/>
        </p:nvSpPr>
        <p:spPr bwMode="gray">
          <a:xfrm>
            <a:off x="960881" y="2864163"/>
            <a:ext cx="537760" cy="297024"/>
          </a:xfrm>
          <a:custGeom>
            <a:avLst/>
            <a:gdLst>
              <a:gd name="T0" fmla="*/ 580 w 1605"/>
              <a:gd name="T1" fmla="*/ 714 h 806"/>
              <a:gd name="T2" fmla="*/ 345 w 1605"/>
              <a:gd name="T3" fmla="*/ 680 h 806"/>
              <a:gd name="T4" fmla="*/ 120 w 1605"/>
              <a:gd name="T5" fmla="*/ 557 h 806"/>
              <a:gd name="T6" fmla="*/ 419 w 1605"/>
              <a:gd name="T7" fmla="*/ 321 h 806"/>
              <a:gd name="T8" fmla="*/ 958 w 1605"/>
              <a:gd name="T9" fmla="*/ 90 h 806"/>
              <a:gd name="T10" fmla="*/ 1224 w 1605"/>
              <a:gd name="T11" fmla="*/ 219 h 806"/>
              <a:gd name="T12" fmla="*/ 1214 w 1605"/>
              <a:gd name="T13" fmla="*/ 257 h 806"/>
              <a:gd name="T14" fmla="*/ 1015 w 1605"/>
              <a:gd name="T15" fmla="*/ 293 h 806"/>
              <a:gd name="T16" fmla="*/ 652 w 1605"/>
              <a:gd name="T17" fmla="*/ 387 h 806"/>
              <a:gd name="T18" fmla="*/ 809 w 1605"/>
              <a:gd name="T19" fmla="*/ 787 h 806"/>
              <a:gd name="T20" fmla="*/ 836 w 1605"/>
              <a:gd name="T21" fmla="*/ 793 h 806"/>
              <a:gd name="T22" fmla="*/ 1209 w 1605"/>
              <a:gd name="T23" fmla="*/ 793 h 806"/>
              <a:gd name="T24" fmla="*/ 1228 w 1605"/>
              <a:gd name="T25" fmla="*/ 790 h 806"/>
              <a:gd name="T26" fmla="*/ 1420 w 1605"/>
              <a:gd name="T27" fmla="*/ 343 h 806"/>
              <a:gd name="T28" fmla="*/ 1381 w 1605"/>
              <a:gd name="T29" fmla="*/ 331 h 806"/>
              <a:gd name="T30" fmla="*/ 1201 w 1605"/>
              <a:gd name="T31" fmla="*/ 479 h 806"/>
              <a:gd name="T32" fmla="*/ 1080 w 1605"/>
              <a:gd name="T33" fmla="*/ 579 h 806"/>
              <a:gd name="T34" fmla="*/ 1240 w 1605"/>
              <a:gd name="T35" fmla="*/ 546 h 806"/>
              <a:gd name="T36" fmla="*/ 1367 w 1605"/>
              <a:gd name="T37" fmla="*/ 441 h 806"/>
              <a:gd name="T38" fmla="*/ 1139 w 1605"/>
              <a:gd name="T39" fmla="*/ 728 h 806"/>
              <a:gd name="T40" fmla="*/ 703 w 1605"/>
              <a:gd name="T41" fmla="*/ 525 h 806"/>
              <a:gd name="T42" fmla="*/ 1080 w 1605"/>
              <a:gd name="T43" fmla="*/ 350 h 806"/>
              <a:gd name="T44" fmla="*/ 1406 w 1605"/>
              <a:gd name="T45" fmla="*/ 219 h 806"/>
              <a:gd name="T46" fmla="*/ 1504 w 1605"/>
              <a:gd name="T47" fmla="*/ 273 h 806"/>
              <a:gd name="T48" fmla="*/ 1591 w 1605"/>
              <a:gd name="T49" fmla="*/ 238 h 806"/>
              <a:gd name="T50" fmla="*/ 1325 w 1605"/>
              <a:gd name="T51" fmla="*/ 197 h 806"/>
              <a:gd name="T52" fmla="*/ 932 w 1605"/>
              <a:gd name="T53" fmla="*/ 0 h 806"/>
              <a:gd name="T54" fmla="*/ 275 w 1605"/>
              <a:gd name="T55" fmla="*/ 317 h 806"/>
              <a:gd name="T56" fmla="*/ 69 w 1605"/>
              <a:gd name="T57" fmla="*/ 446 h 806"/>
              <a:gd name="T58" fmla="*/ 45 w 1605"/>
              <a:gd name="T59" fmla="*/ 653 h 806"/>
              <a:gd name="T60" fmla="*/ 652 w 1605"/>
              <a:gd name="T61" fmla="*/ 793 h 806"/>
              <a:gd name="T62" fmla="*/ 580 w 1605"/>
              <a:gd name="T63" fmla="*/ 71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5" h="806">
                <a:moveTo>
                  <a:pt x="580" y="714"/>
                </a:moveTo>
                <a:cubicBezTo>
                  <a:pt x="580" y="714"/>
                  <a:pt x="458" y="708"/>
                  <a:pt x="345" y="680"/>
                </a:cubicBezTo>
                <a:cubicBezTo>
                  <a:pt x="231" y="651"/>
                  <a:pt x="120" y="632"/>
                  <a:pt x="120" y="557"/>
                </a:cubicBezTo>
                <a:cubicBezTo>
                  <a:pt x="120" y="483"/>
                  <a:pt x="329" y="411"/>
                  <a:pt x="419" y="321"/>
                </a:cubicBezTo>
                <a:cubicBezTo>
                  <a:pt x="508" y="232"/>
                  <a:pt x="749" y="94"/>
                  <a:pt x="958" y="90"/>
                </a:cubicBezTo>
                <a:cubicBezTo>
                  <a:pt x="1116" y="87"/>
                  <a:pt x="1195" y="175"/>
                  <a:pt x="1224" y="219"/>
                </a:cubicBezTo>
                <a:cubicBezTo>
                  <a:pt x="1233" y="232"/>
                  <a:pt x="1228" y="250"/>
                  <a:pt x="1214" y="257"/>
                </a:cubicBezTo>
                <a:cubicBezTo>
                  <a:pt x="1182" y="274"/>
                  <a:pt x="1117" y="297"/>
                  <a:pt x="1015" y="293"/>
                </a:cubicBezTo>
                <a:cubicBezTo>
                  <a:pt x="1015" y="293"/>
                  <a:pt x="738" y="278"/>
                  <a:pt x="652" y="387"/>
                </a:cubicBezTo>
                <a:cubicBezTo>
                  <a:pt x="569" y="494"/>
                  <a:pt x="576" y="685"/>
                  <a:pt x="809" y="787"/>
                </a:cubicBezTo>
                <a:cubicBezTo>
                  <a:pt x="818" y="791"/>
                  <a:pt x="827" y="793"/>
                  <a:pt x="836" y="793"/>
                </a:cubicBezTo>
                <a:cubicBezTo>
                  <a:pt x="1209" y="793"/>
                  <a:pt x="1209" y="793"/>
                  <a:pt x="1209" y="793"/>
                </a:cubicBezTo>
                <a:cubicBezTo>
                  <a:pt x="1215" y="793"/>
                  <a:pt x="1222" y="792"/>
                  <a:pt x="1228" y="790"/>
                </a:cubicBezTo>
                <a:cubicBezTo>
                  <a:pt x="1289" y="770"/>
                  <a:pt x="1605" y="647"/>
                  <a:pt x="1420" y="343"/>
                </a:cubicBezTo>
                <a:cubicBezTo>
                  <a:pt x="1412" y="330"/>
                  <a:pt x="1395" y="325"/>
                  <a:pt x="1381" y="331"/>
                </a:cubicBezTo>
                <a:cubicBezTo>
                  <a:pt x="1333" y="352"/>
                  <a:pt x="1229" y="404"/>
                  <a:pt x="1201" y="479"/>
                </a:cubicBezTo>
                <a:cubicBezTo>
                  <a:pt x="1163" y="577"/>
                  <a:pt x="1080" y="579"/>
                  <a:pt x="1080" y="579"/>
                </a:cubicBezTo>
                <a:cubicBezTo>
                  <a:pt x="1080" y="579"/>
                  <a:pt x="1148" y="660"/>
                  <a:pt x="1240" y="546"/>
                </a:cubicBezTo>
                <a:cubicBezTo>
                  <a:pt x="1332" y="433"/>
                  <a:pt x="1312" y="448"/>
                  <a:pt x="1367" y="441"/>
                </a:cubicBezTo>
                <a:cubicBezTo>
                  <a:pt x="1421" y="435"/>
                  <a:pt x="1436" y="693"/>
                  <a:pt x="1139" y="728"/>
                </a:cubicBezTo>
                <a:cubicBezTo>
                  <a:pt x="833" y="764"/>
                  <a:pt x="703" y="688"/>
                  <a:pt x="703" y="525"/>
                </a:cubicBezTo>
                <a:cubicBezTo>
                  <a:pt x="703" y="361"/>
                  <a:pt x="932" y="354"/>
                  <a:pt x="1080" y="350"/>
                </a:cubicBezTo>
                <a:cubicBezTo>
                  <a:pt x="1229" y="345"/>
                  <a:pt x="1369" y="252"/>
                  <a:pt x="1406" y="219"/>
                </a:cubicBezTo>
                <a:cubicBezTo>
                  <a:pt x="1443" y="186"/>
                  <a:pt x="1552" y="190"/>
                  <a:pt x="1504" y="273"/>
                </a:cubicBezTo>
                <a:cubicBezTo>
                  <a:pt x="1456" y="356"/>
                  <a:pt x="1591" y="300"/>
                  <a:pt x="1591" y="238"/>
                </a:cubicBezTo>
                <a:cubicBezTo>
                  <a:pt x="1591" y="177"/>
                  <a:pt x="1504" y="75"/>
                  <a:pt x="1325" y="197"/>
                </a:cubicBezTo>
                <a:cubicBezTo>
                  <a:pt x="1325" y="197"/>
                  <a:pt x="1240" y="0"/>
                  <a:pt x="932" y="0"/>
                </a:cubicBezTo>
                <a:cubicBezTo>
                  <a:pt x="602" y="9"/>
                  <a:pt x="312" y="297"/>
                  <a:pt x="275" y="317"/>
                </a:cubicBezTo>
                <a:cubicBezTo>
                  <a:pt x="238" y="337"/>
                  <a:pt x="113" y="415"/>
                  <a:pt x="69" y="446"/>
                </a:cubicBezTo>
                <a:cubicBezTo>
                  <a:pt x="26" y="476"/>
                  <a:pt x="0" y="573"/>
                  <a:pt x="45" y="653"/>
                </a:cubicBezTo>
                <a:cubicBezTo>
                  <a:pt x="91" y="734"/>
                  <a:pt x="436" y="806"/>
                  <a:pt x="652" y="793"/>
                </a:cubicBezTo>
                <a:lnTo>
                  <a:pt x="580" y="714"/>
                </a:lnTo>
                <a:close/>
              </a:path>
            </a:pathLst>
          </a:custGeom>
          <a:solidFill>
            <a:srgbClr val="00AAE6"/>
          </a:solidFill>
        </p:spPr>
        <p:txBody>
          <a:bodyPr wrap="square" lIns="0" tIns="0" rIns="0" bIns="0" rtlCol="0"/>
          <a:lstStyle/>
          <a:p>
            <a:endParaRPr lang="en-US" dirty="0">
              <a:solidFill>
                <a:srgbClr val="00AAE6"/>
              </a:solidFill>
            </a:endParaRPr>
          </a:p>
        </p:txBody>
      </p:sp>
      <p:grpSp>
        <p:nvGrpSpPr>
          <p:cNvPr id="135" name="Group 134"/>
          <p:cNvGrpSpPr>
            <a:grpSpLocks noChangeAspect="1"/>
          </p:cNvGrpSpPr>
          <p:nvPr/>
        </p:nvGrpSpPr>
        <p:grpSpPr bwMode="gray">
          <a:xfrm>
            <a:off x="977997" y="4109832"/>
            <a:ext cx="503405" cy="361359"/>
            <a:chOff x="3579813" y="5119688"/>
            <a:chExt cx="1539875" cy="1004888"/>
          </a:xfrm>
          <a:solidFill>
            <a:schemeClr val="accent2"/>
          </a:solidFill>
        </p:grpSpPr>
        <p:sp>
          <p:nvSpPr>
            <p:cNvPr id="136" name="Freeform 13"/>
            <p:cNvSpPr>
              <a:spLocks noEditPoints="1"/>
            </p:cNvSpPr>
            <p:nvPr/>
          </p:nvSpPr>
          <p:spPr bwMode="gray">
            <a:xfrm>
              <a:off x="4084638" y="5405438"/>
              <a:ext cx="492125" cy="204788"/>
            </a:xfrm>
            <a:custGeom>
              <a:avLst/>
              <a:gdLst>
                <a:gd name="T0" fmla="*/ 382 w 495"/>
                <a:gd name="T1" fmla="*/ 96 h 206"/>
                <a:gd name="T2" fmla="*/ 247 w 495"/>
                <a:gd name="T3" fmla="*/ 148 h 206"/>
                <a:gd name="T4" fmla="*/ 113 w 495"/>
                <a:gd name="T5" fmla="*/ 96 h 206"/>
                <a:gd name="T6" fmla="*/ 247 w 495"/>
                <a:gd name="T7" fmla="*/ 44 h 206"/>
                <a:gd name="T8" fmla="*/ 382 w 495"/>
                <a:gd name="T9" fmla="*/ 96 h 206"/>
                <a:gd name="T10" fmla="*/ 247 w 495"/>
                <a:gd name="T11" fmla="*/ 0 h 206"/>
                <a:gd name="T12" fmla="*/ 0 w 495"/>
                <a:gd name="T13" fmla="*/ 103 h 206"/>
                <a:gd name="T14" fmla="*/ 247 w 495"/>
                <a:gd name="T15" fmla="*/ 206 h 206"/>
                <a:gd name="T16" fmla="*/ 495 w 495"/>
                <a:gd name="T17" fmla="*/ 103 h 206"/>
                <a:gd name="T18" fmla="*/ 247 w 495"/>
                <a:gd name="T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206">
                  <a:moveTo>
                    <a:pt x="382" y="96"/>
                  </a:moveTo>
                  <a:cubicBezTo>
                    <a:pt x="382" y="124"/>
                    <a:pt x="321" y="148"/>
                    <a:pt x="247" y="148"/>
                  </a:cubicBezTo>
                  <a:cubicBezTo>
                    <a:pt x="173" y="148"/>
                    <a:pt x="113" y="124"/>
                    <a:pt x="113" y="96"/>
                  </a:cubicBezTo>
                  <a:cubicBezTo>
                    <a:pt x="113" y="67"/>
                    <a:pt x="173" y="44"/>
                    <a:pt x="247" y="44"/>
                  </a:cubicBezTo>
                  <a:cubicBezTo>
                    <a:pt x="321" y="44"/>
                    <a:pt x="382" y="67"/>
                    <a:pt x="382" y="96"/>
                  </a:cubicBezTo>
                  <a:close/>
                  <a:moveTo>
                    <a:pt x="247" y="0"/>
                  </a:moveTo>
                  <a:cubicBezTo>
                    <a:pt x="111" y="0"/>
                    <a:pt x="0" y="46"/>
                    <a:pt x="0" y="103"/>
                  </a:cubicBezTo>
                  <a:cubicBezTo>
                    <a:pt x="0" y="160"/>
                    <a:pt x="111" y="206"/>
                    <a:pt x="247" y="206"/>
                  </a:cubicBezTo>
                  <a:cubicBezTo>
                    <a:pt x="384" y="206"/>
                    <a:pt x="495" y="160"/>
                    <a:pt x="495" y="103"/>
                  </a:cubicBezTo>
                  <a:cubicBezTo>
                    <a:pt x="495" y="46"/>
                    <a:pt x="384" y="0"/>
                    <a:pt x="247" y="0"/>
                  </a:cubicBezTo>
                  <a:close/>
                </a:path>
              </a:pathLst>
            </a:custGeom>
            <a:grpFill/>
          </p:spPr>
          <p:txBody>
            <a:bodyPr wrap="square" lIns="0" tIns="0" rIns="0" bIns="0" rtlCol="0"/>
            <a:lstStyle/>
            <a:p>
              <a:endParaRPr lang="en-US" dirty="0">
                <a:solidFill>
                  <a:prstClr val="black"/>
                </a:solidFill>
              </a:endParaRPr>
            </a:p>
          </p:txBody>
        </p:sp>
        <p:sp>
          <p:nvSpPr>
            <p:cNvPr id="137" name="Freeform 14"/>
            <p:cNvSpPr>
              <a:spLocks noEditPoints="1"/>
            </p:cNvSpPr>
            <p:nvPr/>
          </p:nvSpPr>
          <p:spPr bwMode="gray">
            <a:xfrm>
              <a:off x="3579813" y="5119688"/>
              <a:ext cx="1539875" cy="1004888"/>
            </a:xfrm>
            <a:custGeom>
              <a:avLst/>
              <a:gdLst>
                <a:gd name="T0" fmla="*/ 1494 w 1550"/>
                <a:gd name="T1" fmla="*/ 331 h 1008"/>
                <a:gd name="T2" fmla="*/ 697 w 1550"/>
                <a:gd name="T3" fmla="*/ 92 h 1008"/>
                <a:gd name="T4" fmla="*/ 168 w 1550"/>
                <a:gd name="T5" fmla="*/ 373 h 1008"/>
                <a:gd name="T6" fmla="*/ 6 w 1550"/>
                <a:gd name="T7" fmla="*/ 588 h 1008"/>
                <a:gd name="T8" fmla="*/ 0 w 1550"/>
                <a:gd name="T9" fmla="*/ 635 h 1008"/>
                <a:gd name="T10" fmla="*/ 0 w 1550"/>
                <a:gd name="T11" fmla="*/ 810 h 1008"/>
                <a:gd name="T12" fmla="*/ 1 w 1550"/>
                <a:gd name="T13" fmla="*/ 820 h 1008"/>
                <a:gd name="T14" fmla="*/ 330 w 1550"/>
                <a:gd name="T15" fmla="*/ 972 h 1008"/>
                <a:gd name="T16" fmla="*/ 949 w 1550"/>
                <a:gd name="T17" fmla="*/ 952 h 1008"/>
                <a:gd name="T18" fmla="*/ 1426 w 1550"/>
                <a:gd name="T19" fmla="*/ 778 h 1008"/>
                <a:gd name="T20" fmla="*/ 1494 w 1550"/>
                <a:gd name="T21" fmla="*/ 331 h 1008"/>
                <a:gd name="T22" fmla="*/ 1399 w 1550"/>
                <a:gd name="T23" fmla="*/ 645 h 1008"/>
                <a:gd name="T24" fmla="*/ 968 w 1550"/>
                <a:gd name="T25" fmla="*/ 874 h 1008"/>
                <a:gd name="T26" fmla="*/ 371 w 1550"/>
                <a:gd name="T27" fmla="*/ 882 h 1008"/>
                <a:gd name="T28" fmla="*/ 108 w 1550"/>
                <a:gd name="T29" fmla="*/ 811 h 1008"/>
                <a:gd name="T30" fmla="*/ 102 w 1550"/>
                <a:gd name="T31" fmla="*/ 769 h 1008"/>
                <a:gd name="T32" fmla="*/ 117 w 1550"/>
                <a:gd name="T33" fmla="*/ 753 h 1008"/>
                <a:gd name="T34" fmla="*/ 974 w 1550"/>
                <a:gd name="T35" fmla="*/ 758 h 1008"/>
                <a:gd name="T36" fmla="*/ 1375 w 1550"/>
                <a:gd name="T37" fmla="*/ 625 h 1008"/>
                <a:gd name="T38" fmla="*/ 1399 w 1550"/>
                <a:gd name="T39" fmla="*/ 645 h 1008"/>
                <a:gd name="T40" fmla="*/ 830 w 1550"/>
                <a:gd name="T41" fmla="*/ 662 h 1008"/>
                <a:gd name="T42" fmla="*/ 288 w 1550"/>
                <a:gd name="T43" fmla="*/ 675 h 1008"/>
                <a:gd name="T44" fmla="*/ 155 w 1550"/>
                <a:gd name="T45" fmla="*/ 673 h 1008"/>
                <a:gd name="T46" fmla="*/ 134 w 1550"/>
                <a:gd name="T47" fmla="*/ 542 h 1008"/>
                <a:gd name="T48" fmla="*/ 609 w 1550"/>
                <a:gd name="T49" fmla="*/ 218 h 1008"/>
                <a:gd name="T50" fmla="*/ 1354 w 1550"/>
                <a:gd name="T51" fmla="*/ 259 h 1008"/>
                <a:gd name="T52" fmla="*/ 830 w 1550"/>
                <a:gd name="T53" fmla="*/ 66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0" h="1008">
                  <a:moveTo>
                    <a:pt x="1494" y="331"/>
                  </a:moveTo>
                  <a:cubicBezTo>
                    <a:pt x="1437" y="0"/>
                    <a:pt x="913" y="50"/>
                    <a:pt x="697" y="92"/>
                  </a:cubicBezTo>
                  <a:cubicBezTo>
                    <a:pt x="481" y="134"/>
                    <a:pt x="314" y="288"/>
                    <a:pt x="168" y="373"/>
                  </a:cubicBezTo>
                  <a:cubicBezTo>
                    <a:pt x="60" y="437"/>
                    <a:pt x="20" y="539"/>
                    <a:pt x="6" y="588"/>
                  </a:cubicBezTo>
                  <a:cubicBezTo>
                    <a:pt x="2" y="603"/>
                    <a:pt x="0" y="619"/>
                    <a:pt x="0" y="635"/>
                  </a:cubicBezTo>
                  <a:cubicBezTo>
                    <a:pt x="0" y="810"/>
                    <a:pt x="0" y="810"/>
                    <a:pt x="0" y="810"/>
                  </a:cubicBezTo>
                  <a:cubicBezTo>
                    <a:pt x="0" y="813"/>
                    <a:pt x="0" y="816"/>
                    <a:pt x="1" y="820"/>
                  </a:cubicBezTo>
                  <a:cubicBezTo>
                    <a:pt x="21" y="936"/>
                    <a:pt x="179" y="1008"/>
                    <a:pt x="330" y="972"/>
                  </a:cubicBezTo>
                  <a:cubicBezTo>
                    <a:pt x="483" y="936"/>
                    <a:pt x="647" y="938"/>
                    <a:pt x="949" y="952"/>
                  </a:cubicBezTo>
                  <a:cubicBezTo>
                    <a:pt x="1251" y="965"/>
                    <a:pt x="1361" y="847"/>
                    <a:pt x="1426" y="778"/>
                  </a:cubicBezTo>
                  <a:cubicBezTo>
                    <a:pt x="1550" y="646"/>
                    <a:pt x="1494" y="331"/>
                    <a:pt x="1494" y="331"/>
                  </a:cubicBezTo>
                  <a:close/>
                  <a:moveTo>
                    <a:pt x="1399" y="645"/>
                  </a:moveTo>
                  <a:cubicBezTo>
                    <a:pt x="1352" y="756"/>
                    <a:pt x="1167" y="903"/>
                    <a:pt x="968" y="874"/>
                  </a:cubicBezTo>
                  <a:cubicBezTo>
                    <a:pt x="742" y="842"/>
                    <a:pt x="459" y="862"/>
                    <a:pt x="371" y="882"/>
                  </a:cubicBezTo>
                  <a:cubicBezTo>
                    <a:pt x="284" y="902"/>
                    <a:pt x="108" y="896"/>
                    <a:pt x="108" y="811"/>
                  </a:cubicBezTo>
                  <a:cubicBezTo>
                    <a:pt x="108" y="795"/>
                    <a:pt x="105" y="781"/>
                    <a:pt x="102" y="769"/>
                  </a:cubicBezTo>
                  <a:cubicBezTo>
                    <a:pt x="99" y="759"/>
                    <a:pt x="107" y="751"/>
                    <a:pt x="117" y="753"/>
                  </a:cubicBezTo>
                  <a:cubicBezTo>
                    <a:pt x="272" y="779"/>
                    <a:pt x="413" y="723"/>
                    <a:pt x="974" y="758"/>
                  </a:cubicBezTo>
                  <a:cubicBezTo>
                    <a:pt x="1164" y="770"/>
                    <a:pt x="1308" y="670"/>
                    <a:pt x="1375" y="625"/>
                  </a:cubicBezTo>
                  <a:cubicBezTo>
                    <a:pt x="1388" y="617"/>
                    <a:pt x="1405" y="630"/>
                    <a:pt x="1399" y="645"/>
                  </a:cubicBezTo>
                  <a:close/>
                  <a:moveTo>
                    <a:pt x="830" y="662"/>
                  </a:moveTo>
                  <a:cubicBezTo>
                    <a:pt x="652" y="633"/>
                    <a:pt x="478" y="650"/>
                    <a:pt x="288" y="675"/>
                  </a:cubicBezTo>
                  <a:cubicBezTo>
                    <a:pt x="241" y="681"/>
                    <a:pt x="168" y="678"/>
                    <a:pt x="155" y="673"/>
                  </a:cubicBezTo>
                  <a:cubicBezTo>
                    <a:pt x="122" y="662"/>
                    <a:pt x="79" y="630"/>
                    <a:pt x="134" y="542"/>
                  </a:cubicBezTo>
                  <a:cubicBezTo>
                    <a:pt x="305" y="353"/>
                    <a:pt x="571" y="232"/>
                    <a:pt x="609" y="218"/>
                  </a:cubicBezTo>
                  <a:cubicBezTo>
                    <a:pt x="647" y="205"/>
                    <a:pt x="1149" y="49"/>
                    <a:pt x="1354" y="259"/>
                  </a:cubicBezTo>
                  <a:cubicBezTo>
                    <a:pt x="1530" y="446"/>
                    <a:pt x="1274" y="716"/>
                    <a:pt x="830" y="662"/>
                  </a:cubicBezTo>
                  <a:close/>
                </a:path>
              </a:pathLst>
            </a:custGeom>
            <a:grpFill/>
          </p:spPr>
          <p:txBody>
            <a:bodyPr wrap="square" lIns="0" tIns="0" rIns="0" bIns="0" rtlCol="0"/>
            <a:lstStyle/>
            <a:p>
              <a:endParaRPr lang="en-US" dirty="0">
                <a:solidFill>
                  <a:prstClr val="black"/>
                </a:solidFill>
              </a:endParaRPr>
            </a:p>
          </p:txBody>
        </p:sp>
      </p:grpSp>
      <p:grpSp>
        <p:nvGrpSpPr>
          <p:cNvPr id="138" name="Group 137"/>
          <p:cNvGrpSpPr>
            <a:grpSpLocks noChangeAspect="1"/>
          </p:cNvGrpSpPr>
          <p:nvPr/>
        </p:nvGrpSpPr>
        <p:grpSpPr bwMode="gray">
          <a:xfrm>
            <a:off x="978008" y="5352479"/>
            <a:ext cx="503507" cy="339724"/>
            <a:chOff x="1127125" y="2228850"/>
            <a:chExt cx="1400175" cy="858838"/>
          </a:xfrm>
          <a:solidFill>
            <a:srgbClr val="003A70"/>
          </a:solidFill>
        </p:grpSpPr>
        <p:sp>
          <p:nvSpPr>
            <p:cNvPr id="139" name="Freeform 8"/>
            <p:cNvSpPr>
              <a:spLocks/>
            </p:cNvSpPr>
            <p:nvPr/>
          </p:nvSpPr>
          <p:spPr bwMode="gray">
            <a:xfrm>
              <a:off x="1127125" y="2228850"/>
              <a:ext cx="1400175" cy="858838"/>
            </a:xfrm>
            <a:custGeom>
              <a:avLst/>
              <a:gdLst>
                <a:gd name="T0" fmla="*/ 1486 w 1503"/>
                <a:gd name="T1" fmla="*/ 418 h 921"/>
                <a:gd name="T2" fmla="*/ 1102 w 1503"/>
                <a:gd name="T3" fmla="*/ 168 h 921"/>
                <a:gd name="T4" fmla="*/ 690 w 1503"/>
                <a:gd name="T5" fmla="*/ 47 h 921"/>
                <a:gd name="T6" fmla="*/ 225 w 1503"/>
                <a:gd name="T7" fmla="*/ 5 h 921"/>
                <a:gd name="T8" fmla="*/ 179 w 1503"/>
                <a:gd name="T9" fmla="*/ 54 h 921"/>
                <a:gd name="T10" fmla="*/ 228 w 1503"/>
                <a:gd name="T11" fmla="*/ 101 h 921"/>
                <a:gd name="T12" fmla="*/ 673 w 1503"/>
                <a:gd name="T13" fmla="*/ 142 h 921"/>
                <a:gd name="T14" fmla="*/ 1342 w 1503"/>
                <a:gd name="T15" fmla="*/ 419 h 921"/>
                <a:gd name="T16" fmla="*/ 926 w 1503"/>
                <a:gd name="T17" fmla="*/ 649 h 921"/>
                <a:gd name="T18" fmla="*/ 919 w 1503"/>
                <a:gd name="T19" fmla="*/ 700 h 921"/>
                <a:gd name="T20" fmla="*/ 962 w 1503"/>
                <a:gd name="T21" fmla="*/ 728 h 921"/>
                <a:gd name="T22" fmla="*/ 1229 w 1503"/>
                <a:gd name="T23" fmla="*/ 728 h 921"/>
                <a:gd name="T24" fmla="*/ 742 w 1503"/>
                <a:gd name="T25" fmla="*/ 825 h 921"/>
                <a:gd name="T26" fmla="*/ 429 w 1503"/>
                <a:gd name="T27" fmla="*/ 671 h 921"/>
                <a:gd name="T28" fmla="*/ 396 w 1503"/>
                <a:gd name="T29" fmla="*/ 534 h 921"/>
                <a:gd name="T30" fmla="*/ 387 w 1503"/>
                <a:gd name="T31" fmla="*/ 494 h 921"/>
                <a:gd name="T32" fmla="*/ 349 w 1503"/>
                <a:gd name="T33" fmla="*/ 476 h 921"/>
                <a:gd name="T34" fmla="*/ 48 w 1503"/>
                <a:gd name="T35" fmla="*/ 476 h 921"/>
                <a:gd name="T36" fmla="*/ 0 w 1503"/>
                <a:gd name="T37" fmla="*/ 524 h 921"/>
                <a:gd name="T38" fmla="*/ 48 w 1503"/>
                <a:gd name="T39" fmla="*/ 572 h 921"/>
                <a:gd name="T40" fmla="*/ 298 w 1503"/>
                <a:gd name="T41" fmla="*/ 572 h 921"/>
                <a:gd name="T42" fmla="*/ 348 w 1503"/>
                <a:gd name="T43" fmla="*/ 722 h 921"/>
                <a:gd name="T44" fmla="*/ 454 w 1503"/>
                <a:gd name="T45" fmla="*/ 824 h 921"/>
                <a:gd name="T46" fmla="*/ 189 w 1503"/>
                <a:gd name="T47" fmla="*/ 824 h 921"/>
                <a:gd name="T48" fmla="*/ 141 w 1503"/>
                <a:gd name="T49" fmla="*/ 872 h 921"/>
                <a:gd name="T50" fmla="*/ 189 w 1503"/>
                <a:gd name="T51" fmla="*/ 920 h 921"/>
                <a:gd name="T52" fmla="*/ 709 w 1503"/>
                <a:gd name="T53" fmla="*/ 920 h 921"/>
                <a:gd name="T54" fmla="*/ 738 w 1503"/>
                <a:gd name="T55" fmla="*/ 920 h 921"/>
                <a:gd name="T56" fmla="*/ 738 w 1503"/>
                <a:gd name="T57" fmla="*/ 921 h 921"/>
                <a:gd name="T58" fmla="*/ 739 w 1503"/>
                <a:gd name="T59" fmla="*/ 921 h 921"/>
                <a:gd name="T60" fmla="*/ 756 w 1503"/>
                <a:gd name="T61" fmla="*/ 921 h 921"/>
                <a:gd name="T62" fmla="*/ 1442 w 1503"/>
                <a:gd name="T63" fmla="*/ 718 h 921"/>
                <a:gd name="T64" fmla="*/ 1458 w 1503"/>
                <a:gd name="T65" fmla="*/ 664 h 921"/>
                <a:gd name="T66" fmla="*/ 1413 w 1503"/>
                <a:gd name="T67" fmla="*/ 632 h 921"/>
                <a:gd name="T68" fmla="*/ 1085 w 1503"/>
                <a:gd name="T69" fmla="*/ 632 h 921"/>
                <a:gd name="T70" fmla="*/ 1453 w 1503"/>
                <a:gd name="T71" fmla="*/ 500 h 921"/>
                <a:gd name="T72" fmla="*/ 1496 w 1503"/>
                <a:gd name="T73" fmla="*/ 470 h 921"/>
                <a:gd name="T74" fmla="*/ 1486 w 1503"/>
                <a:gd name="T75" fmla="*/ 41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3" h="921">
                  <a:moveTo>
                    <a:pt x="1486" y="418"/>
                  </a:moveTo>
                  <a:cubicBezTo>
                    <a:pt x="1386" y="318"/>
                    <a:pt x="1256" y="233"/>
                    <a:pt x="1102" y="168"/>
                  </a:cubicBezTo>
                  <a:cubicBezTo>
                    <a:pt x="980" y="116"/>
                    <a:pt x="841" y="75"/>
                    <a:pt x="690" y="47"/>
                  </a:cubicBezTo>
                  <a:cubicBezTo>
                    <a:pt x="435" y="0"/>
                    <a:pt x="234" y="5"/>
                    <a:pt x="225" y="5"/>
                  </a:cubicBezTo>
                  <a:cubicBezTo>
                    <a:pt x="199" y="6"/>
                    <a:pt x="178" y="28"/>
                    <a:pt x="179" y="54"/>
                  </a:cubicBezTo>
                  <a:cubicBezTo>
                    <a:pt x="179" y="81"/>
                    <a:pt x="201" y="102"/>
                    <a:pt x="228" y="101"/>
                  </a:cubicBezTo>
                  <a:cubicBezTo>
                    <a:pt x="230" y="101"/>
                    <a:pt x="427" y="96"/>
                    <a:pt x="673" y="142"/>
                  </a:cubicBezTo>
                  <a:cubicBezTo>
                    <a:pt x="872" y="179"/>
                    <a:pt x="1139" y="256"/>
                    <a:pt x="1342" y="419"/>
                  </a:cubicBezTo>
                  <a:cubicBezTo>
                    <a:pt x="1230" y="441"/>
                    <a:pt x="1054" y="500"/>
                    <a:pt x="926" y="649"/>
                  </a:cubicBezTo>
                  <a:cubicBezTo>
                    <a:pt x="914" y="663"/>
                    <a:pt x="911" y="683"/>
                    <a:pt x="919" y="700"/>
                  </a:cubicBezTo>
                  <a:cubicBezTo>
                    <a:pt x="927" y="717"/>
                    <a:pt x="944" y="728"/>
                    <a:pt x="962" y="728"/>
                  </a:cubicBezTo>
                  <a:cubicBezTo>
                    <a:pt x="1229" y="728"/>
                    <a:pt x="1229" y="728"/>
                    <a:pt x="1229" y="728"/>
                  </a:cubicBezTo>
                  <a:cubicBezTo>
                    <a:pt x="1118" y="776"/>
                    <a:pt x="952" y="827"/>
                    <a:pt x="742" y="825"/>
                  </a:cubicBezTo>
                  <a:cubicBezTo>
                    <a:pt x="589" y="799"/>
                    <a:pt x="481" y="746"/>
                    <a:pt x="429" y="671"/>
                  </a:cubicBezTo>
                  <a:cubicBezTo>
                    <a:pt x="383" y="603"/>
                    <a:pt x="395" y="540"/>
                    <a:pt x="396" y="534"/>
                  </a:cubicBezTo>
                  <a:cubicBezTo>
                    <a:pt x="399" y="520"/>
                    <a:pt x="396" y="505"/>
                    <a:pt x="387" y="494"/>
                  </a:cubicBezTo>
                  <a:cubicBezTo>
                    <a:pt x="378" y="482"/>
                    <a:pt x="364" y="476"/>
                    <a:pt x="349" y="476"/>
                  </a:cubicBezTo>
                  <a:cubicBezTo>
                    <a:pt x="48" y="476"/>
                    <a:pt x="48" y="476"/>
                    <a:pt x="48" y="476"/>
                  </a:cubicBezTo>
                  <a:cubicBezTo>
                    <a:pt x="21" y="476"/>
                    <a:pt x="0" y="497"/>
                    <a:pt x="0" y="524"/>
                  </a:cubicBezTo>
                  <a:cubicBezTo>
                    <a:pt x="0" y="550"/>
                    <a:pt x="21" y="572"/>
                    <a:pt x="48" y="572"/>
                  </a:cubicBezTo>
                  <a:cubicBezTo>
                    <a:pt x="298" y="572"/>
                    <a:pt x="298" y="572"/>
                    <a:pt x="298" y="572"/>
                  </a:cubicBezTo>
                  <a:cubicBezTo>
                    <a:pt x="300" y="611"/>
                    <a:pt x="311" y="667"/>
                    <a:pt x="348" y="722"/>
                  </a:cubicBezTo>
                  <a:cubicBezTo>
                    <a:pt x="375" y="761"/>
                    <a:pt x="410" y="795"/>
                    <a:pt x="454" y="824"/>
                  </a:cubicBezTo>
                  <a:cubicBezTo>
                    <a:pt x="189" y="824"/>
                    <a:pt x="189" y="824"/>
                    <a:pt x="189" y="824"/>
                  </a:cubicBezTo>
                  <a:cubicBezTo>
                    <a:pt x="162" y="824"/>
                    <a:pt x="141" y="845"/>
                    <a:pt x="141" y="872"/>
                  </a:cubicBezTo>
                  <a:cubicBezTo>
                    <a:pt x="141" y="898"/>
                    <a:pt x="162" y="920"/>
                    <a:pt x="189" y="920"/>
                  </a:cubicBezTo>
                  <a:cubicBezTo>
                    <a:pt x="709" y="920"/>
                    <a:pt x="709" y="920"/>
                    <a:pt x="709" y="920"/>
                  </a:cubicBezTo>
                  <a:cubicBezTo>
                    <a:pt x="719" y="920"/>
                    <a:pt x="728" y="920"/>
                    <a:pt x="738" y="920"/>
                  </a:cubicBezTo>
                  <a:cubicBezTo>
                    <a:pt x="738" y="921"/>
                    <a:pt x="738" y="921"/>
                    <a:pt x="738" y="921"/>
                  </a:cubicBezTo>
                  <a:cubicBezTo>
                    <a:pt x="738" y="921"/>
                    <a:pt x="739" y="921"/>
                    <a:pt x="739" y="921"/>
                  </a:cubicBezTo>
                  <a:cubicBezTo>
                    <a:pt x="744" y="921"/>
                    <a:pt x="750" y="921"/>
                    <a:pt x="756" y="921"/>
                  </a:cubicBezTo>
                  <a:cubicBezTo>
                    <a:pt x="1177" y="921"/>
                    <a:pt x="1431" y="726"/>
                    <a:pt x="1442" y="718"/>
                  </a:cubicBezTo>
                  <a:cubicBezTo>
                    <a:pt x="1459" y="705"/>
                    <a:pt x="1465" y="684"/>
                    <a:pt x="1458" y="664"/>
                  </a:cubicBezTo>
                  <a:cubicBezTo>
                    <a:pt x="1452" y="645"/>
                    <a:pt x="1434" y="632"/>
                    <a:pt x="1413" y="632"/>
                  </a:cubicBezTo>
                  <a:cubicBezTo>
                    <a:pt x="1085" y="632"/>
                    <a:pt x="1085" y="632"/>
                    <a:pt x="1085" y="632"/>
                  </a:cubicBezTo>
                  <a:cubicBezTo>
                    <a:pt x="1250" y="510"/>
                    <a:pt x="1451" y="500"/>
                    <a:pt x="1453" y="500"/>
                  </a:cubicBezTo>
                  <a:cubicBezTo>
                    <a:pt x="1472" y="499"/>
                    <a:pt x="1489" y="488"/>
                    <a:pt x="1496" y="470"/>
                  </a:cubicBezTo>
                  <a:cubicBezTo>
                    <a:pt x="1503" y="452"/>
                    <a:pt x="1499" y="432"/>
                    <a:pt x="1486" y="418"/>
                  </a:cubicBezTo>
                  <a:close/>
                </a:path>
              </a:pathLst>
            </a:custGeom>
            <a:grpFill/>
          </p:spPr>
          <p:txBody>
            <a:bodyPr wrap="square" lIns="0" tIns="0" rIns="0" bIns="0" rtlCol="0"/>
            <a:lstStyle/>
            <a:p>
              <a:endParaRPr lang="en-US" dirty="0">
                <a:solidFill>
                  <a:prstClr val="black"/>
                </a:solidFill>
              </a:endParaRPr>
            </a:p>
          </p:txBody>
        </p:sp>
        <p:sp>
          <p:nvSpPr>
            <p:cNvPr id="140" name="Freeform 9"/>
            <p:cNvSpPr>
              <a:spLocks noEditPoints="1"/>
            </p:cNvSpPr>
            <p:nvPr/>
          </p:nvSpPr>
          <p:spPr bwMode="gray">
            <a:xfrm>
              <a:off x="1731963" y="2493963"/>
              <a:ext cx="228600" cy="212725"/>
            </a:xfrm>
            <a:custGeom>
              <a:avLst/>
              <a:gdLst>
                <a:gd name="T0" fmla="*/ 184 w 246"/>
                <a:gd name="T1" fmla="*/ 114 h 227"/>
                <a:gd name="T2" fmla="*/ 123 w 246"/>
                <a:gd name="T3" fmla="*/ 170 h 227"/>
                <a:gd name="T4" fmla="*/ 62 w 246"/>
                <a:gd name="T5" fmla="*/ 114 h 227"/>
                <a:gd name="T6" fmla="*/ 123 w 246"/>
                <a:gd name="T7" fmla="*/ 57 h 227"/>
                <a:gd name="T8" fmla="*/ 184 w 246"/>
                <a:gd name="T9" fmla="*/ 114 h 227"/>
                <a:gd name="T10" fmla="*/ 123 w 246"/>
                <a:gd name="T11" fmla="*/ 0 h 227"/>
                <a:gd name="T12" fmla="*/ 0 w 246"/>
                <a:gd name="T13" fmla="*/ 114 h 227"/>
                <a:gd name="T14" fmla="*/ 123 w 246"/>
                <a:gd name="T15" fmla="*/ 227 h 227"/>
                <a:gd name="T16" fmla="*/ 246 w 246"/>
                <a:gd name="T17" fmla="*/ 114 h 227"/>
                <a:gd name="T18" fmla="*/ 123 w 246"/>
                <a:gd name="T1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27">
                  <a:moveTo>
                    <a:pt x="184" y="114"/>
                  </a:moveTo>
                  <a:cubicBezTo>
                    <a:pt x="184" y="145"/>
                    <a:pt x="156" y="170"/>
                    <a:pt x="123" y="170"/>
                  </a:cubicBezTo>
                  <a:cubicBezTo>
                    <a:pt x="89" y="170"/>
                    <a:pt x="62" y="145"/>
                    <a:pt x="62" y="114"/>
                  </a:cubicBezTo>
                  <a:cubicBezTo>
                    <a:pt x="62" y="82"/>
                    <a:pt x="89" y="57"/>
                    <a:pt x="123" y="57"/>
                  </a:cubicBezTo>
                  <a:cubicBezTo>
                    <a:pt x="156" y="57"/>
                    <a:pt x="184" y="82"/>
                    <a:pt x="184" y="114"/>
                  </a:cubicBezTo>
                  <a:close/>
                  <a:moveTo>
                    <a:pt x="123" y="0"/>
                  </a:moveTo>
                  <a:cubicBezTo>
                    <a:pt x="55" y="0"/>
                    <a:pt x="0" y="51"/>
                    <a:pt x="0" y="114"/>
                  </a:cubicBezTo>
                  <a:cubicBezTo>
                    <a:pt x="0" y="176"/>
                    <a:pt x="55" y="227"/>
                    <a:pt x="123" y="227"/>
                  </a:cubicBezTo>
                  <a:cubicBezTo>
                    <a:pt x="191" y="227"/>
                    <a:pt x="246" y="176"/>
                    <a:pt x="246" y="114"/>
                  </a:cubicBezTo>
                  <a:cubicBezTo>
                    <a:pt x="246" y="51"/>
                    <a:pt x="191" y="0"/>
                    <a:pt x="123" y="0"/>
                  </a:cubicBezTo>
                  <a:close/>
                </a:path>
              </a:pathLst>
            </a:custGeom>
            <a:grpFill/>
          </p:spPr>
          <p:txBody>
            <a:bodyPr wrap="square" lIns="0" tIns="0" rIns="0" bIns="0" rtlCol="0"/>
            <a:lstStyle/>
            <a:p>
              <a:endParaRPr lang="en-US" dirty="0">
                <a:solidFill>
                  <a:prstClr val="black"/>
                </a:solidFill>
              </a:endParaRPr>
            </a:p>
          </p:txBody>
        </p:sp>
      </p:grpSp>
      <p:cxnSp>
        <p:nvCxnSpPr>
          <p:cNvPr id="143" name="Straight Arrow Connector 142"/>
          <p:cNvCxnSpPr/>
          <p:nvPr/>
        </p:nvCxnSpPr>
        <p:spPr bwMode="gray">
          <a:xfrm>
            <a:off x="1900852" y="2069279"/>
            <a:ext cx="5472000" cy="0"/>
          </a:xfrm>
          <a:prstGeom prst="straightConnector1">
            <a:avLst/>
          </a:prstGeom>
          <a:ln w="38100">
            <a:solidFill>
              <a:srgbClr val="003A7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44" name="Picture 1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4123070" y="1892193"/>
            <a:ext cx="990685" cy="354173"/>
          </a:xfrm>
          <a:prstGeom prst="rect">
            <a:avLst/>
          </a:prstGeom>
        </p:spPr>
      </p:pic>
      <p:cxnSp>
        <p:nvCxnSpPr>
          <p:cNvPr id="80" name="Straight Connector 79"/>
          <p:cNvCxnSpPr/>
          <p:nvPr/>
        </p:nvCxnSpPr>
        <p:spPr bwMode="gray">
          <a:xfrm flipH="1">
            <a:off x="8146817" y="4101293"/>
            <a:ext cx="3492000" cy="0"/>
          </a:xfrm>
          <a:prstGeom prst="line">
            <a:avLst/>
          </a:prstGeom>
          <a:ln w="6350">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bwMode="gray">
          <a:xfrm>
            <a:off x="8086411" y="4171753"/>
            <a:ext cx="3977640" cy="169277"/>
          </a:xfrm>
          <a:prstGeom prst="rect">
            <a:avLst/>
          </a:prstGeom>
          <a:noFill/>
          <a:effectLst>
            <a:outerShdw blurRad="50800" dist="50800" dir="5400000" sx="1000" sy="1000" algn="ctr" rotWithShape="0">
              <a:srgbClr val="000000"/>
            </a:outerShdw>
          </a:effectLst>
        </p:spPr>
        <p:txBody>
          <a:bodyPr wrap="square" lIns="0" tIns="0" rIns="0" bIns="0" rtlCol="0">
            <a:spAutoFit/>
          </a:bodyPr>
          <a:lstStyle/>
          <a:p>
            <a:r>
              <a:rPr lang="en-GB" sz="1100" b="1" dirty="0" smtClean="0">
                <a:solidFill>
                  <a:srgbClr val="003A70"/>
                </a:solidFill>
              </a:rPr>
              <a:t>…WITH STANDARD AND MODULAR OFFERING</a:t>
            </a:r>
            <a:endParaRPr lang="en-GB" sz="1100" b="1" dirty="0">
              <a:solidFill>
                <a:srgbClr val="003A70"/>
              </a:solidFill>
            </a:endParaRPr>
          </a:p>
        </p:txBody>
      </p:sp>
      <p:sp>
        <p:nvSpPr>
          <p:cNvPr id="90" name="Text Placeholder 8"/>
          <p:cNvSpPr txBox="1">
            <a:spLocks/>
          </p:cNvSpPr>
          <p:nvPr/>
        </p:nvSpPr>
        <p:spPr bwMode="gray">
          <a:xfrm>
            <a:off x="666272" y="833400"/>
            <a:ext cx="9313609" cy="580438"/>
          </a:xfrm>
          <a:prstGeom prst="rect">
            <a:avLst/>
          </a:prstGeom>
        </p:spPr>
        <p:txBody>
          <a:bodyPr lIns="121896" tIns="60948" rIns="121896" bIns="60948" anchor="ctr"/>
          <a:lstStyle>
            <a:lvl1pPr indent="0" defTabSz="609459">
              <a:spcBef>
                <a:spcPct val="0"/>
              </a:spcBef>
              <a:buClr>
                <a:srgbClr val="1C3867"/>
              </a:buClr>
              <a:buSzPct val="60000"/>
              <a:buFont typeface="Arial"/>
              <a:buNone/>
              <a:defRPr lang="en-US" sz="1600" b="0" i="0">
                <a:solidFill>
                  <a:schemeClr val="tx1">
                    <a:lumMod val="95000"/>
                    <a:lumOff val="5000"/>
                  </a:schemeClr>
                </a:solidFill>
                <a:latin typeface="Arial" panose="020B0604020202020204" pitchFamily="34" charset="0"/>
                <a:ea typeface="+mj-ea"/>
                <a:cs typeface="Arial" panose="020B0604020202020204" pitchFamily="34" charset="0"/>
              </a:defRPr>
            </a:lvl1pPr>
            <a:lvl2pPr marL="990575" indent="-380990">
              <a:spcBef>
                <a:spcPct val="20000"/>
              </a:spcBef>
              <a:buClr>
                <a:srgbClr val="1C3867"/>
              </a:buClr>
              <a:buSzPct val="60000"/>
              <a:buFont typeface="Arial"/>
              <a:buChar char="•"/>
              <a:defRPr sz="2133">
                <a:solidFill>
                  <a:srgbClr val="6D6E70"/>
                </a:solidFill>
                <a:latin typeface="Arial" panose="020B0604020202020204" pitchFamily="34" charset="0"/>
                <a:cs typeface="Arial" panose="020B0604020202020204" pitchFamily="34" charset="0"/>
              </a:defRPr>
            </a:lvl2pPr>
            <a:lvl3pPr marL="1523962" indent="-304792">
              <a:spcBef>
                <a:spcPct val="20000"/>
              </a:spcBef>
              <a:buClr>
                <a:srgbClr val="1C3867"/>
              </a:buClr>
              <a:buSzPct val="60000"/>
              <a:buFont typeface="Arial"/>
              <a:buChar char="•"/>
              <a:defRPr sz="1867">
                <a:solidFill>
                  <a:srgbClr val="6D6E70"/>
                </a:solidFill>
                <a:latin typeface="Arial" panose="020B0604020202020204" pitchFamily="34" charset="0"/>
                <a:cs typeface="Arial" panose="020B0604020202020204" pitchFamily="34" charset="0"/>
              </a:defRPr>
            </a:lvl3pPr>
            <a:lvl4pPr marL="2133547" indent="-304792">
              <a:spcBef>
                <a:spcPct val="20000"/>
              </a:spcBef>
              <a:buClr>
                <a:srgbClr val="1C3867"/>
              </a:buClr>
              <a:buSzPct val="60000"/>
              <a:buFont typeface="Arial"/>
              <a:buChar char="•"/>
              <a:defRPr sz="1600">
                <a:solidFill>
                  <a:srgbClr val="6D6E70"/>
                </a:solidFill>
                <a:latin typeface="Arial" panose="020B0604020202020204" pitchFamily="34" charset="0"/>
                <a:cs typeface="Arial" panose="020B0604020202020204" pitchFamily="34" charset="0"/>
              </a:defRPr>
            </a:lvl4pPr>
            <a:lvl5pPr marL="2743131" indent="-304792">
              <a:spcBef>
                <a:spcPct val="20000"/>
              </a:spcBef>
              <a:buClr>
                <a:srgbClr val="1C3867"/>
              </a:buClr>
              <a:buSzPct val="60000"/>
              <a:buFont typeface="Arial"/>
              <a:buChar char="•"/>
              <a:defRPr sz="1333">
                <a:solidFill>
                  <a:srgbClr val="6D6E70"/>
                </a:solidFill>
                <a:latin typeface="Arial" panose="020B0604020202020204" pitchFamily="34" charset="0"/>
                <a:cs typeface="Arial" panose="020B0604020202020204" pitchFamily="34" charset="0"/>
              </a:defRPr>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r>
              <a:rPr dirty="0" smtClean="0">
                <a:solidFill>
                  <a:srgbClr val="000000">
                    <a:lumMod val="95000"/>
                    <a:lumOff val="5000"/>
                  </a:srgbClr>
                </a:solidFill>
              </a:rPr>
              <a:t>Marel is a pure play provider of full-line offering, software and services to in poultry, meat and fish food processing industries</a:t>
            </a:r>
            <a:endParaRPr dirty="0">
              <a:solidFill>
                <a:srgbClr val="000000">
                  <a:lumMod val="95000"/>
                  <a:lumOff val="5000"/>
                </a:srgbClr>
              </a:solidFill>
            </a:endParaRPr>
          </a:p>
        </p:txBody>
      </p:sp>
      <p:sp>
        <p:nvSpPr>
          <p:cNvPr id="84" name="TextBox 83"/>
          <p:cNvSpPr txBox="1"/>
          <p:nvPr/>
        </p:nvSpPr>
        <p:spPr bwMode="gray">
          <a:xfrm>
            <a:off x="749394" y="6457048"/>
            <a:ext cx="10715384" cy="215444"/>
          </a:xfrm>
          <a:prstGeom prst="rect">
            <a:avLst/>
          </a:prstGeom>
          <a:noFill/>
        </p:spPr>
        <p:txBody>
          <a:bodyPr wrap="square" rtlCol="0" anchor="t">
            <a:spAutoFit/>
          </a:bodyPr>
          <a:lstStyle/>
          <a:p>
            <a:pPr>
              <a:spcBef>
                <a:spcPct val="20000"/>
              </a:spcBef>
              <a:buClr>
                <a:srgbClr val="1C3867"/>
              </a:buClr>
              <a:buSzPct val="60000"/>
              <a:buFont typeface="Arial"/>
              <a:buNone/>
            </a:pPr>
            <a:r>
              <a:rPr lang="en-GB" sz="700" i="1" dirty="0">
                <a:solidFill>
                  <a:schemeClr val="bg1">
                    <a:lumMod val="50000"/>
                  </a:schemeClr>
                </a:solidFill>
                <a:cs typeface="Arial" panose="020B0604020202020204" pitchFamily="34" charset="0"/>
              </a:rPr>
              <a:t>Source</a:t>
            </a:r>
            <a:r>
              <a:rPr lang="en-GB" sz="800" i="1" dirty="0">
                <a:solidFill>
                  <a:srgbClr val="FFFFFF">
                    <a:lumMod val="50000"/>
                  </a:srgbClr>
                </a:solidFill>
                <a:cs typeface="Arial" panose="020B0604020202020204" pitchFamily="34" charset="0"/>
              </a:rPr>
              <a:t>: </a:t>
            </a:r>
            <a:r>
              <a:rPr lang="en-GB" sz="800" i="1" dirty="0" smtClean="0">
                <a:solidFill>
                  <a:srgbClr val="FFFFFF">
                    <a:lumMod val="50000"/>
                  </a:srgbClr>
                </a:solidFill>
                <a:cs typeface="Arial" panose="020B0604020202020204" pitchFamily="34" charset="0"/>
              </a:rPr>
              <a:t>Company information. </a:t>
            </a:r>
            <a:endParaRPr lang="en-GB" sz="800" i="1" dirty="0">
              <a:solidFill>
                <a:srgbClr val="FFFFFF">
                  <a:lumMod val="50000"/>
                </a:srgbClr>
              </a:solidFill>
              <a:cs typeface="Arial" panose="020B0604020202020204" pitchFamily="34" charset="0"/>
            </a:endParaRPr>
          </a:p>
        </p:txBody>
      </p:sp>
      <p:sp>
        <p:nvSpPr>
          <p:cNvPr id="85" name="TextBox 84"/>
          <p:cNvSpPr txBox="1"/>
          <p:nvPr/>
        </p:nvSpPr>
        <p:spPr bwMode="gray">
          <a:xfrm>
            <a:off x="8086411" y="5409132"/>
            <a:ext cx="3977640" cy="169277"/>
          </a:xfrm>
          <a:prstGeom prst="rect">
            <a:avLst/>
          </a:prstGeom>
          <a:noFill/>
          <a:effectLst>
            <a:outerShdw blurRad="50800" dist="50800" dir="5400000" sx="1000" sy="1000" algn="ctr" rotWithShape="0">
              <a:srgbClr val="000000"/>
            </a:outerShdw>
          </a:effectLst>
        </p:spPr>
        <p:txBody>
          <a:bodyPr wrap="square" lIns="0" tIns="0" rIns="0" bIns="0" rtlCol="0">
            <a:spAutoFit/>
          </a:bodyPr>
          <a:lstStyle/>
          <a:p>
            <a:r>
              <a:rPr lang="en-GB" sz="1100" b="1" dirty="0" smtClean="0">
                <a:solidFill>
                  <a:srgbClr val="003A70"/>
                </a:solidFill>
              </a:rPr>
              <a:t>... </a:t>
            </a:r>
            <a:r>
              <a:rPr lang="en-GB" sz="1100" b="1" dirty="0">
                <a:solidFill>
                  <a:srgbClr val="003A70"/>
                </a:solidFill>
              </a:rPr>
              <a:t>AND MARKET LEADING INNOVA SOFTWARE</a:t>
            </a:r>
          </a:p>
        </p:txBody>
      </p:sp>
      <p:cxnSp>
        <p:nvCxnSpPr>
          <p:cNvPr id="106" name="Straight Connector 105"/>
          <p:cNvCxnSpPr/>
          <p:nvPr/>
        </p:nvCxnSpPr>
        <p:spPr bwMode="gray">
          <a:xfrm flipH="1">
            <a:off x="8146817" y="5346674"/>
            <a:ext cx="3492000" cy="0"/>
          </a:xfrm>
          <a:prstGeom prst="line">
            <a:avLst/>
          </a:prstGeom>
          <a:ln w="6350">
            <a:solidFill>
              <a:schemeClr val="accent4"/>
            </a:solidFill>
            <a:prstDash val="sysDot"/>
          </a:ln>
          <a:effectLst/>
        </p:spPr>
        <p:style>
          <a:lnRef idx="2">
            <a:schemeClr val="accent1"/>
          </a:lnRef>
          <a:fillRef idx="0">
            <a:schemeClr val="accent1"/>
          </a:fillRef>
          <a:effectRef idx="1">
            <a:schemeClr val="accent1"/>
          </a:effectRef>
          <a:fontRef idx="minor">
            <a:schemeClr val="tx1"/>
          </a:fontRef>
        </p:style>
      </p:cxnSp>
      <p:sp>
        <p:nvSpPr>
          <p:cNvPr id="6" name="Isosceles Triangle 5"/>
          <p:cNvSpPr/>
          <p:nvPr/>
        </p:nvSpPr>
        <p:spPr>
          <a:xfrm rot="5400000">
            <a:off x="5436768" y="3982759"/>
            <a:ext cx="4680000" cy="324000"/>
          </a:xfrm>
          <a:prstGeom prst="triangle">
            <a:avLst/>
          </a:prstGeom>
          <a:solidFill>
            <a:srgbClr val="C9CB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bwMode="gray">
          <a:xfrm>
            <a:off x="8253445" y="3197481"/>
            <a:ext cx="3282153" cy="826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171450" indent="-171450">
              <a:buFont typeface="Arial" panose="020B0604020202020204" pitchFamily="34" charset="0"/>
              <a:buChar char="•"/>
            </a:pPr>
            <a:r>
              <a:rPr lang="en-GB" sz="1100" b="1" dirty="0">
                <a:solidFill>
                  <a:prstClr val="white"/>
                </a:solidFill>
                <a:cs typeface="Arial" panose="020B0604020202020204" pitchFamily="34" charset="0"/>
              </a:rPr>
              <a:t>More resilient business </a:t>
            </a:r>
            <a:r>
              <a:rPr lang="en-GB" sz="1100" b="1" dirty="0" smtClean="0">
                <a:solidFill>
                  <a:prstClr val="white"/>
                </a:solidFill>
                <a:cs typeface="Arial" panose="020B0604020202020204" pitchFamily="34" charset="0"/>
              </a:rPr>
              <a:t>model</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Technology transfer across </a:t>
            </a:r>
            <a:r>
              <a:rPr lang="en-GB" sz="1100" b="1" dirty="0" smtClean="0">
                <a:solidFill>
                  <a:prstClr val="white"/>
                </a:solidFill>
                <a:cs typeface="Arial" panose="020B0604020202020204" pitchFamily="34" charset="0"/>
              </a:rPr>
              <a:t>industries</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Better utilization of </a:t>
            </a:r>
            <a:r>
              <a:rPr lang="en-GB" sz="1100" b="1" dirty="0" smtClean="0">
                <a:solidFill>
                  <a:prstClr val="white"/>
                </a:solidFill>
                <a:cs typeface="Arial" panose="020B0604020202020204" pitchFamily="34" charset="0"/>
              </a:rPr>
              <a:t>resources</a:t>
            </a:r>
            <a:endParaRPr lang="en-GB" sz="1100" b="1" dirty="0">
              <a:solidFill>
                <a:prstClr val="white"/>
              </a:solidFill>
              <a:cs typeface="Arial" panose="020B0604020202020204" pitchFamily="34" charset="0"/>
            </a:endParaRPr>
          </a:p>
        </p:txBody>
      </p:sp>
      <p:sp>
        <p:nvSpPr>
          <p:cNvPr id="167" name="Oval 166"/>
          <p:cNvSpPr/>
          <p:nvPr/>
        </p:nvSpPr>
        <p:spPr bwMode="gray">
          <a:xfrm>
            <a:off x="8129941" y="3163176"/>
            <a:ext cx="238016" cy="238016"/>
          </a:xfrm>
          <a:prstGeom prst="ellipse">
            <a:avLst/>
          </a:prstGeom>
          <a:solidFill>
            <a:schemeClr val="accent3"/>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FFFFFF"/>
                </a:solidFill>
                <a:sym typeface="Wingdings" panose="05000000000000000000" pitchFamily="2" charset="2"/>
              </a:rPr>
              <a:t></a:t>
            </a:r>
            <a:endParaRPr lang="en-US" sz="1100" dirty="0">
              <a:solidFill>
                <a:srgbClr val="FFFFFF"/>
              </a:solidFill>
            </a:endParaRPr>
          </a:p>
        </p:txBody>
      </p:sp>
      <p:sp>
        <p:nvSpPr>
          <p:cNvPr id="171" name="Rectangle 170"/>
          <p:cNvSpPr/>
          <p:nvPr/>
        </p:nvSpPr>
        <p:spPr bwMode="gray">
          <a:xfrm>
            <a:off x="8283573" y="4445358"/>
            <a:ext cx="3282153" cy="826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171450" indent="-171450">
              <a:buFont typeface="Arial" panose="020B0604020202020204" pitchFamily="34" charset="0"/>
              <a:buChar char="•"/>
            </a:pPr>
            <a:r>
              <a:rPr lang="en-GB" sz="1100" b="1" dirty="0">
                <a:solidFill>
                  <a:prstClr val="white"/>
                </a:solidFill>
                <a:cs typeface="Arial" panose="020B0604020202020204" pitchFamily="34" charset="0"/>
              </a:rPr>
              <a:t>Less engineering </a:t>
            </a:r>
            <a:r>
              <a:rPr lang="en-GB" sz="1100" b="1" dirty="0" smtClean="0">
                <a:solidFill>
                  <a:prstClr val="white"/>
                </a:solidFill>
                <a:cs typeface="Arial" panose="020B0604020202020204" pitchFamily="34" charset="0"/>
              </a:rPr>
              <a:t>work</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Easier to </a:t>
            </a:r>
            <a:r>
              <a:rPr lang="en-GB" sz="1100" b="1" dirty="0" smtClean="0">
                <a:solidFill>
                  <a:prstClr val="white"/>
                </a:solidFill>
                <a:cs typeface="Arial" panose="020B0604020202020204" pitchFamily="34" charset="0"/>
              </a:rPr>
              <a:t>manufacture</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Better </a:t>
            </a:r>
            <a:r>
              <a:rPr lang="en-GB" sz="1100" b="1" dirty="0" smtClean="0">
                <a:solidFill>
                  <a:prstClr val="white"/>
                </a:solidFill>
                <a:cs typeface="Arial" panose="020B0604020202020204" pitchFamily="34" charset="0"/>
              </a:rPr>
              <a:t>serviceability</a:t>
            </a:r>
            <a:endParaRPr lang="en-GB" sz="1100" b="1" dirty="0">
              <a:solidFill>
                <a:prstClr val="white"/>
              </a:solidFill>
              <a:cs typeface="Arial" panose="020B0604020202020204" pitchFamily="34" charset="0"/>
            </a:endParaRPr>
          </a:p>
        </p:txBody>
      </p:sp>
      <p:sp>
        <p:nvSpPr>
          <p:cNvPr id="172" name="Oval 171"/>
          <p:cNvSpPr/>
          <p:nvPr/>
        </p:nvSpPr>
        <p:spPr bwMode="gray">
          <a:xfrm>
            <a:off x="8160069" y="4411053"/>
            <a:ext cx="238016" cy="238016"/>
          </a:xfrm>
          <a:prstGeom prst="ellipse">
            <a:avLst/>
          </a:prstGeom>
          <a:solidFill>
            <a:schemeClr val="accent3"/>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FFFFFF"/>
                </a:solidFill>
                <a:sym typeface="Wingdings" panose="05000000000000000000" pitchFamily="2" charset="2"/>
              </a:rPr>
              <a:t></a:t>
            </a:r>
            <a:endParaRPr lang="en-US" sz="1100" dirty="0">
              <a:solidFill>
                <a:srgbClr val="FFFFFF"/>
              </a:solidFill>
            </a:endParaRPr>
          </a:p>
        </p:txBody>
      </p:sp>
      <p:sp>
        <p:nvSpPr>
          <p:cNvPr id="173" name="Rectangle 172"/>
          <p:cNvSpPr/>
          <p:nvPr/>
        </p:nvSpPr>
        <p:spPr bwMode="gray">
          <a:xfrm>
            <a:off x="8269773" y="5670038"/>
            <a:ext cx="3282153" cy="826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171450" indent="-171450">
              <a:buFont typeface="Arial" panose="020B0604020202020204" pitchFamily="34" charset="0"/>
              <a:buChar char="•"/>
            </a:pPr>
            <a:r>
              <a:rPr lang="en-GB" sz="1100" b="1" dirty="0" smtClean="0">
                <a:solidFill>
                  <a:prstClr val="white"/>
                </a:solidFill>
                <a:cs typeface="Arial" panose="020B0604020202020204" pitchFamily="34" charset="0"/>
              </a:rPr>
              <a:t>Traceability</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Customer operational </a:t>
            </a:r>
            <a:r>
              <a:rPr lang="en-GB" sz="1100" b="1" dirty="0" smtClean="0">
                <a:solidFill>
                  <a:prstClr val="white"/>
                </a:solidFill>
                <a:cs typeface="Arial" panose="020B0604020202020204" pitchFamily="34" charset="0"/>
              </a:rPr>
              <a:t>excellence</a:t>
            </a:r>
          </a:p>
          <a:p>
            <a:pPr marL="171450" indent="-171450">
              <a:buFont typeface="Arial" panose="020B0604020202020204" pitchFamily="34" charset="0"/>
              <a:buChar char="•"/>
            </a:pPr>
            <a:r>
              <a:rPr lang="en-GB" sz="1100" b="1" dirty="0">
                <a:solidFill>
                  <a:prstClr val="white"/>
                </a:solidFill>
                <a:cs typeface="Arial" panose="020B0604020202020204" pitchFamily="34" charset="0"/>
              </a:rPr>
              <a:t>Optimizing customer </a:t>
            </a:r>
            <a:r>
              <a:rPr lang="en-GB" sz="1100" b="1" dirty="0" smtClean="0">
                <a:solidFill>
                  <a:prstClr val="white"/>
                </a:solidFill>
                <a:cs typeface="Arial" panose="020B0604020202020204" pitchFamily="34" charset="0"/>
              </a:rPr>
              <a:t>orders</a:t>
            </a:r>
            <a:endParaRPr lang="en-GB" sz="1100" b="1" dirty="0">
              <a:solidFill>
                <a:prstClr val="white"/>
              </a:solidFill>
              <a:cs typeface="Arial" panose="020B0604020202020204" pitchFamily="34" charset="0"/>
            </a:endParaRPr>
          </a:p>
        </p:txBody>
      </p:sp>
      <p:sp>
        <p:nvSpPr>
          <p:cNvPr id="180" name="Oval 179"/>
          <p:cNvSpPr/>
          <p:nvPr/>
        </p:nvSpPr>
        <p:spPr bwMode="gray">
          <a:xfrm>
            <a:off x="8146269" y="5635733"/>
            <a:ext cx="238016" cy="238016"/>
          </a:xfrm>
          <a:prstGeom prst="ellipse">
            <a:avLst/>
          </a:prstGeom>
          <a:solidFill>
            <a:schemeClr val="accent3"/>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FFFFFF"/>
                </a:solidFill>
                <a:sym typeface="Wingdings" panose="05000000000000000000" pitchFamily="2" charset="2"/>
              </a:rPr>
              <a:t></a:t>
            </a:r>
            <a:endParaRPr lang="en-US" sz="1100" dirty="0">
              <a:solidFill>
                <a:srgbClr val="FFFFFF"/>
              </a:solidFill>
            </a:endParaRPr>
          </a:p>
        </p:txBody>
      </p:sp>
      <p:sp>
        <p:nvSpPr>
          <p:cNvPr id="13" name="Slide Number Placeholder 12"/>
          <p:cNvSpPr>
            <a:spLocks noGrp="1"/>
          </p:cNvSpPr>
          <p:nvPr>
            <p:ph type="sldNum" sz="quarter" idx="4"/>
          </p:nvPr>
        </p:nvSpPr>
        <p:spPr>
          <a:xfrm>
            <a:off x="10957816" y="6401154"/>
            <a:ext cx="1016000" cy="321391"/>
          </a:xfrm>
        </p:spPr>
        <p:txBody>
          <a:bodyPr/>
          <a:lstStyle/>
          <a:p>
            <a:fld id="{12D2D4D5-D1E8-4AEC-B398-07B7A8F43E83}" type="slidenum">
              <a:rPr lang="en-US" smtClean="0"/>
              <a:pPr/>
              <a:t>8</a:t>
            </a:fld>
            <a:endParaRPr lang="en-US" dirty="0"/>
          </a:p>
        </p:txBody>
      </p:sp>
      <p:grpSp>
        <p:nvGrpSpPr>
          <p:cNvPr id="181" name="Group 180"/>
          <p:cNvGrpSpPr/>
          <p:nvPr/>
        </p:nvGrpSpPr>
        <p:grpSpPr bwMode="gray">
          <a:xfrm>
            <a:off x="3769584" y="6168259"/>
            <a:ext cx="1004760" cy="296558"/>
            <a:chOff x="3476890" y="5797245"/>
            <a:chExt cx="1215760" cy="358836"/>
          </a:xfrm>
        </p:grpSpPr>
        <p:sp>
          <p:nvSpPr>
            <p:cNvPr id="182" name="TextBox 181"/>
            <p:cNvSpPr txBox="1"/>
            <p:nvPr/>
          </p:nvSpPr>
          <p:spPr bwMode="gray">
            <a:xfrm>
              <a:off x="3766445" y="5940637"/>
              <a:ext cx="636650" cy="215444"/>
            </a:xfrm>
            <a:prstGeom prst="rect">
              <a:avLst/>
            </a:prstGeom>
            <a:noFill/>
          </p:spPr>
          <p:txBody>
            <a:bodyPr wrap="square" lIns="0" tIns="0" rIns="0" bIns="0" rtlCol="0">
              <a:spAutoFit/>
            </a:bodyPr>
            <a:lstStyle/>
            <a:p>
              <a:pPr algn="ctr"/>
              <a:r>
                <a:rPr lang="en-GB" sz="1400" dirty="0" smtClean="0">
                  <a:solidFill>
                    <a:srgbClr val="000000"/>
                  </a:solidFill>
                </a:rPr>
                <a:t>2006</a:t>
              </a:r>
              <a:endParaRPr lang="en-GB" sz="1400" dirty="0">
                <a:solidFill>
                  <a:srgbClr val="000000"/>
                </a:solidFill>
              </a:endParaRPr>
            </a:p>
          </p:txBody>
        </p:sp>
        <p:pic>
          <p:nvPicPr>
            <p:cNvPr id="183" name="Picture 2" descr="Image result for scanvaegt logo"/>
            <p:cNvPicPr>
              <a:picLocks noChangeAspect="1" noChangeArrowheads="1"/>
            </p:cNvPicPr>
            <p:nvPr/>
          </p:nvPicPr>
          <p:blipFill rotWithShape="1">
            <a:blip r:embed="rId12">
              <a:extLst>
                <a:ext uri="{28A0092B-C50C-407E-A947-70E740481C1C}">
                  <a14:useLocalDpi xmlns:a14="http://schemas.microsoft.com/office/drawing/2010/main" val="0"/>
                </a:ext>
              </a:extLst>
            </a:blip>
            <a:srcRect t="32898" b="34960"/>
            <a:stretch/>
          </p:blipFill>
          <p:spPr bwMode="gray">
            <a:xfrm>
              <a:off x="3476890" y="5797245"/>
              <a:ext cx="1215760" cy="122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Group 184"/>
          <p:cNvGrpSpPr/>
          <p:nvPr/>
        </p:nvGrpSpPr>
        <p:grpSpPr bwMode="gray">
          <a:xfrm>
            <a:off x="4954039" y="6158566"/>
            <a:ext cx="732589" cy="306254"/>
            <a:chOff x="4968267" y="5785513"/>
            <a:chExt cx="886433" cy="370568"/>
          </a:xfrm>
        </p:grpSpPr>
        <p:sp>
          <p:nvSpPr>
            <p:cNvPr id="186" name="TextBox 185"/>
            <p:cNvSpPr txBox="1"/>
            <p:nvPr/>
          </p:nvSpPr>
          <p:spPr bwMode="gray">
            <a:xfrm>
              <a:off x="5093158" y="5940637"/>
              <a:ext cx="636650" cy="215444"/>
            </a:xfrm>
            <a:prstGeom prst="rect">
              <a:avLst/>
            </a:prstGeom>
            <a:noFill/>
          </p:spPr>
          <p:txBody>
            <a:bodyPr wrap="square" lIns="0" tIns="0" rIns="0" bIns="0" rtlCol="0">
              <a:spAutoFit/>
            </a:bodyPr>
            <a:lstStyle/>
            <a:p>
              <a:pPr algn="ctr"/>
              <a:r>
                <a:rPr lang="en-GB" sz="1400" dirty="0" smtClean="0">
                  <a:solidFill>
                    <a:srgbClr val="000000"/>
                  </a:solidFill>
                </a:rPr>
                <a:t>2008</a:t>
              </a:r>
              <a:endParaRPr lang="en-GB" sz="1400" dirty="0">
                <a:solidFill>
                  <a:srgbClr val="000000"/>
                </a:solidFill>
              </a:endParaRPr>
            </a:p>
          </p:txBody>
        </p:sp>
        <p:pic>
          <p:nvPicPr>
            <p:cNvPr id="187" name="Picture 186"/>
            <p:cNvPicPr>
              <a:picLocks noChangeAspect="1"/>
            </p:cNvPicPr>
            <p:nvPr/>
          </p:nvPicPr>
          <p:blipFill rotWithShape="1">
            <a:blip r:embed="rId13" cstate="hqprint">
              <a:extLst>
                <a:ext uri="{28A0092B-C50C-407E-A947-70E740481C1C}">
                  <a14:useLocalDpi xmlns:a14="http://schemas.microsoft.com/office/drawing/2010/main" val="0"/>
                </a:ext>
              </a:extLst>
            </a:blip>
            <a:srcRect l="5611" t="42593" r="4184" b="42593"/>
            <a:stretch/>
          </p:blipFill>
          <p:spPr bwMode="gray">
            <a:xfrm>
              <a:off x="4968267" y="5785513"/>
              <a:ext cx="886433" cy="145582"/>
            </a:xfrm>
            <a:prstGeom prst="rect">
              <a:avLst/>
            </a:prstGeom>
          </p:spPr>
        </p:pic>
      </p:grpSp>
      <p:sp>
        <p:nvSpPr>
          <p:cNvPr id="189" name="TextBox 188"/>
          <p:cNvSpPr txBox="1"/>
          <p:nvPr/>
        </p:nvSpPr>
        <p:spPr bwMode="gray">
          <a:xfrm>
            <a:off x="6018459" y="6286770"/>
            <a:ext cx="526157" cy="178053"/>
          </a:xfrm>
          <a:prstGeom prst="rect">
            <a:avLst/>
          </a:prstGeom>
          <a:noFill/>
        </p:spPr>
        <p:txBody>
          <a:bodyPr wrap="square" lIns="0" tIns="0" rIns="0" bIns="0" rtlCol="0">
            <a:spAutoFit/>
          </a:bodyPr>
          <a:lstStyle/>
          <a:p>
            <a:pPr algn="ctr"/>
            <a:r>
              <a:rPr lang="en-GB" sz="1400" dirty="0" smtClean="0">
                <a:solidFill>
                  <a:srgbClr val="000000"/>
                </a:solidFill>
              </a:rPr>
              <a:t>2016</a:t>
            </a:r>
            <a:endParaRPr lang="en-GB" sz="1400" dirty="0">
              <a:solidFill>
                <a:srgbClr val="000000"/>
              </a:solidFill>
            </a:endParaRPr>
          </a:p>
        </p:txBody>
      </p:sp>
      <p:pic>
        <p:nvPicPr>
          <p:cNvPr id="190" name="Picture 2" descr="Image result for mps logo meat processing systems"/>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gray">
          <a:xfrm>
            <a:off x="5961858" y="6144801"/>
            <a:ext cx="639360" cy="14785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1913686" y="3207298"/>
            <a:ext cx="2556000"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a:off x="5250215" y="4491018"/>
            <a:ext cx="684000"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p:nvPr/>
        </p:nvCxnSpPr>
        <p:spPr>
          <a:xfrm>
            <a:off x="5250215" y="5736325"/>
            <a:ext cx="684000"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3890809" y="4491018"/>
            <a:ext cx="972000" cy="0"/>
          </a:xfrm>
          <a:prstGeom prst="straightConnector1">
            <a:avLst/>
          </a:prstGeom>
          <a:ln>
            <a:solidFill>
              <a:srgbClr val="00A84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a:off x="3890809" y="3282548"/>
            <a:ext cx="972000" cy="0"/>
          </a:xfrm>
          <a:prstGeom prst="straightConnector1">
            <a:avLst/>
          </a:prstGeom>
          <a:ln>
            <a:solidFill>
              <a:srgbClr val="00A84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a:off x="3890809" y="5735242"/>
            <a:ext cx="972000" cy="0"/>
          </a:xfrm>
          <a:prstGeom prst="straightConnector1">
            <a:avLst/>
          </a:prstGeom>
          <a:ln>
            <a:solidFill>
              <a:srgbClr val="00A84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3905168" y="6062493"/>
            <a:ext cx="720000" cy="0"/>
          </a:xfrm>
          <a:prstGeom prst="straightConnector1">
            <a:avLst/>
          </a:prstGeom>
          <a:ln>
            <a:solidFill>
              <a:srgbClr val="00A84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p:nvPr/>
        </p:nvCxnSpPr>
        <p:spPr>
          <a:xfrm>
            <a:off x="1927484" y="4491018"/>
            <a:ext cx="1440000" cy="0"/>
          </a:xfrm>
          <a:prstGeom prst="straightConnector1">
            <a:avLst/>
          </a:prstGeom>
          <a:ln>
            <a:solidFill>
              <a:srgbClr val="0071B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5944166" y="6062493"/>
            <a:ext cx="720000" cy="0"/>
          </a:xfrm>
          <a:prstGeom prst="straightConnector1">
            <a:avLst/>
          </a:prstGeom>
          <a:ln>
            <a:solidFill>
              <a:srgbClr val="0071B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a:off x="4972435" y="6062493"/>
            <a:ext cx="720000"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a:off x="5209271" y="3207298"/>
            <a:ext cx="684000"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2"/>
    </p:custDataLst>
    <p:extLst>
      <p:ext uri="{BB962C8B-B14F-4D97-AF65-F5344CB8AC3E}">
        <p14:creationId xmlns:p14="http://schemas.microsoft.com/office/powerpoint/2010/main" val="2223891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3"/>
            </p:custDataLst>
            <p:extLst>
              <p:ext uri="{D42A27DB-BD31-4B8C-83A1-F6EECF244321}">
                <p14:modId xmlns:p14="http://schemas.microsoft.com/office/powerpoint/2010/main" val="1472662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47" name="think-cell Slide" r:id="rId7" imgW="360" imgH="360" progId="TCLayout.ActiveDocument.1">
                  <p:embed/>
                </p:oleObj>
              </mc:Choice>
              <mc:Fallback>
                <p:oleObj name="think-cell Slide" r:id="rId7" imgW="360" imgH="360" progId="TCLayout.ActiveDocument.1">
                  <p:embed/>
                  <p:pic>
                    <p:nvPicPr>
                      <p:cNvPr id="5" name="Object 4"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ct val="0"/>
              </a:spcBef>
              <a:spcAft>
                <a:spcPct val="0"/>
              </a:spcAft>
            </a:pPr>
            <a:endParaRPr lang="en-GB" b="1" dirty="0">
              <a:solidFill>
                <a:srgbClr val="FFFFFF"/>
              </a:solidFill>
              <a:cs typeface="Arial" panose="020B0604020202020204" pitchFamily="34" charset="0"/>
              <a:sym typeface="Arial" panose="020B0604020202020204" pitchFamily="34" charset="0"/>
            </a:endParaRPr>
          </a:p>
        </p:txBody>
      </p:sp>
      <p:sp>
        <p:nvSpPr>
          <p:cNvPr id="75" name="Isosceles Triangle 74"/>
          <p:cNvSpPr/>
          <p:nvPr/>
        </p:nvSpPr>
        <p:spPr>
          <a:xfrm>
            <a:off x="822490" y="3933429"/>
            <a:ext cx="2604799" cy="559240"/>
          </a:xfrm>
          <a:prstGeom prst="triangle">
            <a:avLst>
              <a:gd name="adj" fmla="val 1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4" name="Isosceles Triangle 3"/>
          <p:cNvSpPr/>
          <p:nvPr/>
        </p:nvSpPr>
        <p:spPr>
          <a:xfrm>
            <a:off x="9031368" y="4041277"/>
            <a:ext cx="2716131" cy="452041"/>
          </a:xfrm>
          <a:prstGeom prst="triangle">
            <a:avLst>
              <a:gd name="adj" fmla="val 143"/>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3" name="Rectangle 2"/>
          <p:cNvSpPr/>
          <p:nvPr/>
        </p:nvSpPr>
        <p:spPr>
          <a:xfrm>
            <a:off x="3427289" y="1615154"/>
            <a:ext cx="5611700" cy="287751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9" name="Title 8"/>
          <p:cNvSpPr>
            <a:spLocks noGrp="1"/>
          </p:cNvSpPr>
          <p:nvPr>
            <p:ph type="title"/>
          </p:nvPr>
        </p:nvSpPr>
        <p:spPr bwMode="gray">
          <a:xfrm>
            <a:off x="667808" y="242311"/>
            <a:ext cx="9390592" cy="698712"/>
          </a:xfrm>
        </p:spPr>
        <p:txBody>
          <a:bodyPr>
            <a:normAutofit/>
          </a:bodyPr>
          <a:lstStyle/>
          <a:p>
            <a:r>
              <a:rPr lang="en-GB" dirty="0" smtClean="0"/>
              <a:t>CLEARLY POSITIONED IN THE VALUE CHAIN</a:t>
            </a:r>
            <a:endParaRPr lang="en-US" dirty="0"/>
          </a:p>
        </p:txBody>
      </p:sp>
      <p:sp>
        <p:nvSpPr>
          <p:cNvPr id="10" name="Text Placeholder 9"/>
          <p:cNvSpPr>
            <a:spLocks noGrp="1"/>
          </p:cNvSpPr>
          <p:nvPr>
            <p:ph type="body" sz="quarter" idx="11"/>
          </p:nvPr>
        </p:nvSpPr>
        <p:spPr bwMode="gray">
          <a:xfrm>
            <a:off x="666273" y="832339"/>
            <a:ext cx="9524934" cy="580438"/>
          </a:xfrm>
        </p:spPr>
        <p:txBody>
          <a:bodyPr/>
          <a:lstStyle/>
          <a:p>
            <a:r>
              <a:rPr lang="en-GB" dirty="0" smtClean="0"/>
              <a:t>Today Marel is the only pure play supplier of advanced processing equipment, systems, software and services to the poultry, meat and fish industries across the three processing stages</a:t>
            </a:r>
            <a:endParaRPr lang="en-US" dirty="0"/>
          </a:p>
        </p:txBody>
      </p:sp>
      <p:sp>
        <p:nvSpPr>
          <p:cNvPr id="25" name="Slide Number Placeholder 2"/>
          <p:cNvSpPr txBox="1">
            <a:spLocks/>
          </p:cNvSpPr>
          <p:nvPr/>
        </p:nvSpPr>
        <p:spPr>
          <a:xfrm>
            <a:off x="10767316" y="6401154"/>
            <a:ext cx="1016000" cy="321391"/>
          </a:xfrm>
          <a:prstGeom prst="rect">
            <a:avLst/>
          </a:prstGeom>
        </p:spPr>
        <p:txBody>
          <a:bodyPr vert="horz" lIns="121896" tIns="60948" rIns="121896" bIns="60948" rtlCol="0" anchor="ctr"/>
          <a:lstStyle>
            <a:defPPr>
              <a:defRPr lang="en-US"/>
            </a:defPPr>
            <a:lvl1pPr marL="0" algn="r" defTabSz="609585" rtl="0" eaLnBrk="1" latinLnBrk="0" hangingPunct="1">
              <a:defRPr lang="en-US" sz="1100" b="0" i="0" kern="1200" smtClean="0">
                <a:solidFill>
                  <a:srgbClr val="6D6E70"/>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2D2D4D5-D1E8-4AEC-B398-07B7A8F43E83}" type="slidenum">
              <a:rPr/>
              <a:pPr/>
              <a:t>9</a:t>
            </a:fld>
            <a:endParaRPr dirty="0"/>
          </a:p>
        </p:txBody>
      </p:sp>
      <p:sp>
        <p:nvSpPr>
          <p:cNvPr id="27" name="object 5"/>
          <p:cNvSpPr/>
          <p:nvPr/>
        </p:nvSpPr>
        <p:spPr bwMode="gray">
          <a:xfrm>
            <a:off x="10303067" y="3367145"/>
            <a:ext cx="953068" cy="714800"/>
          </a:xfrm>
          <a:prstGeom prst="rect">
            <a:avLst/>
          </a:prstGeom>
          <a:blipFill>
            <a:blip r:embed="rId9" cstate="print"/>
            <a:stretch>
              <a:fillRect/>
            </a:stretch>
          </a:blip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28" name="object 6"/>
          <p:cNvSpPr/>
          <p:nvPr/>
        </p:nvSpPr>
        <p:spPr bwMode="gray">
          <a:xfrm>
            <a:off x="9414653" y="2844584"/>
            <a:ext cx="866638" cy="753046"/>
          </a:xfrm>
          <a:prstGeom prst="rect">
            <a:avLst/>
          </a:prstGeom>
          <a:blipFill>
            <a:blip r:embed="rId10" cstate="print"/>
            <a:stretch>
              <a:fillRect/>
            </a:stretch>
          </a:blip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29" name="object 7"/>
          <p:cNvSpPr/>
          <p:nvPr/>
        </p:nvSpPr>
        <p:spPr bwMode="gray">
          <a:xfrm>
            <a:off x="10485009" y="2752276"/>
            <a:ext cx="904367" cy="672699"/>
          </a:xfrm>
          <a:prstGeom prst="rect">
            <a:avLst/>
          </a:prstGeom>
          <a:blipFill>
            <a:blip r:embed="rId11" cstate="print"/>
            <a:stretch>
              <a:fillRect/>
            </a:stretch>
          </a:blip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33" name="object 15"/>
          <p:cNvSpPr txBox="1"/>
          <p:nvPr/>
        </p:nvSpPr>
        <p:spPr bwMode="gray">
          <a:xfrm>
            <a:off x="2541158" y="2190210"/>
            <a:ext cx="852315" cy="369332"/>
          </a:xfrm>
          <a:prstGeom prst="rect">
            <a:avLst/>
          </a:prstGeom>
        </p:spPr>
        <p:txBody>
          <a:bodyPr vert="horz" wrap="square" lIns="0" tIns="0" rIns="0" bIns="0" rtlCol="0">
            <a:spAutoFit/>
          </a:bodyPr>
          <a:lstStyle/>
          <a:p>
            <a:pPr marL="12700" defTabSz="914400"/>
            <a:r>
              <a:rPr sz="1200" spc="-5" dirty="0">
                <a:solidFill>
                  <a:srgbClr val="000000"/>
                </a:solidFill>
                <a:cs typeface="Arial" panose="020B0604020202020204" pitchFamily="34" charset="0"/>
              </a:rPr>
              <a:t>Breeding</a:t>
            </a:r>
            <a:endParaRPr sz="1200" dirty="0">
              <a:solidFill>
                <a:srgbClr val="000000"/>
              </a:solidFill>
              <a:cs typeface="Arial" panose="020B0604020202020204" pitchFamily="34" charset="0"/>
            </a:endParaRPr>
          </a:p>
          <a:p>
            <a:pPr marL="18415" defTabSz="914400"/>
            <a:r>
              <a:rPr sz="1200" spc="-5" dirty="0" smtClean="0">
                <a:solidFill>
                  <a:srgbClr val="000000"/>
                </a:solidFill>
                <a:cs typeface="Arial" panose="020B0604020202020204" pitchFamily="34" charset="0"/>
              </a:rPr>
              <a:t>/</a:t>
            </a:r>
            <a:r>
              <a:rPr lang="en-GB" sz="1200" spc="-5" dirty="0" smtClean="0">
                <a:solidFill>
                  <a:srgbClr val="000000"/>
                </a:solidFill>
                <a:cs typeface="Arial" panose="020B0604020202020204" pitchFamily="34" charset="0"/>
              </a:rPr>
              <a:t> </a:t>
            </a:r>
            <a:r>
              <a:rPr sz="1200" spc="-5" dirty="0" smtClean="0">
                <a:solidFill>
                  <a:srgbClr val="000000"/>
                </a:solidFill>
                <a:cs typeface="Arial" panose="020B0604020202020204" pitchFamily="34" charset="0"/>
              </a:rPr>
              <a:t>Farming</a:t>
            </a:r>
            <a:endParaRPr sz="1200" dirty="0">
              <a:solidFill>
                <a:srgbClr val="000000"/>
              </a:solidFill>
              <a:cs typeface="Arial" panose="020B0604020202020204" pitchFamily="34" charset="0"/>
            </a:endParaRPr>
          </a:p>
        </p:txBody>
      </p:sp>
      <p:sp>
        <p:nvSpPr>
          <p:cNvPr id="34" name="object 16"/>
          <p:cNvSpPr txBox="1"/>
          <p:nvPr/>
        </p:nvSpPr>
        <p:spPr bwMode="gray">
          <a:xfrm>
            <a:off x="3869445" y="2126368"/>
            <a:ext cx="1121312" cy="369332"/>
          </a:xfrm>
          <a:prstGeom prst="rect">
            <a:avLst/>
          </a:prstGeom>
        </p:spPr>
        <p:txBody>
          <a:bodyPr vert="horz" wrap="square" lIns="0" tIns="0" rIns="0" bIns="0" rtlCol="0">
            <a:spAutoFit/>
          </a:bodyPr>
          <a:lstStyle/>
          <a:p>
            <a:pPr marL="12700" marR="5080" indent="189230" defTabSz="914400"/>
            <a:r>
              <a:rPr sz="1200" b="1" spc="-15" dirty="0">
                <a:solidFill>
                  <a:srgbClr val="003A70"/>
                </a:solidFill>
                <a:cs typeface="Arial" panose="020B0604020202020204" pitchFamily="34" charset="0"/>
              </a:rPr>
              <a:t>PRIMARY  </a:t>
            </a:r>
            <a:r>
              <a:rPr sz="1200" b="1" dirty="0">
                <a:solidFill>
                  <a:srgbClr val="003A70"/>
                </a:solidFill>
                <a:cs typeface="Arial" panose="020B0604020202020204" pitchFamily="34" charset="0"/>
              </a:rPr>
              <a:t>P</a:t>
            </a:r>
            <a:r>
              <a:rPr sz="1200" b="1" spc="-10" dirty="0">
                <a:solidFill>
                  <a:srgbClr val="003A70"/>
                </a:solidFill>
                <a:cs typeface="Arial" panose="020B0604020202020204" pitchFamily="34" charset="0"/>
              </a:rPr>
              <a:t>R</a:t>
            </a:r>
            <a:r>
              <a:rPr sz="1200" b="1" dirty="0">
                <a:solidFill>
                  <a:srgbClr val="003A70"/>
                </a:solidFill>
                <a:cs typeface="Arial" panose="020B0604020202020204" pitchFamily="34" charset="0"/>
              </a:rPr>
              <a:t>O</a:t>
            </a:r>
            <a:r>
              <a:rPr sz="1200" b="1" spc="-10" dirty="0">
                <a:solidFill>
                  <a:srgbClr val="003A70"/>
                </a:solidFill>
                <a:cs typeface="Arial" panose="020B0604020202020204" pitchFamily="34" charset="0"/>
              </a:rPr>
              <a:t>C</a:t>
            </a:r>
            <a:r>
              <a:rPr sz="1200" b="1" dirty="0">
                <a:solidFill>
                  <a:srgbClr val="003A70"/>
                </a:solidFill>
                <a:cs typeface="Arial" panose="020B0604020202020204" pitchFamily="34" charset="0"/>
              </a:rPr>
              <a:t>ESSI</a:t>
            </a:r>
            <a:r>
              <a:rPr sz="1200" b="1" spc="-10" dirty="0">
                <a:solidFill>
                  <a:srgbClr val="003A70"/>
                </a:solidFill>
                <a:cs typeface="Arial" panose="020B0604020202020204" pitchFamily="34" charset="0"/>
              </a:rPr>
              <a:t>N</a:t>
            </a:r>
            <a:r>
              <a:rPr sz="1200" b="1" dirty="0">
                <a:solidFill>
                  <a:srgbClr val="003A70"/>
                </a:solidFill>
                <a:cs typeface="Arial" panose="020B0604020202020204" pitchFamily="34" charset="0"/>
              </a:rPr>
              <a:t>G</a:t>
            </a:r>
            <a:endParaRPr sz="1200" dirty="0">
              <a:solidFill>
                <a:srgbClr val="003A70"/>
              </a:solidFill>
              <a:cs typeface="Arial" panose="020B0604020202020204" pitchFamily="34" charset="0"/>
            </a:endParaRPr>
          </a:p>
        </p:txBody>
      </p:sp>
      <p:sp>
        <p:nvSpPr>
          <p:cNvPr id="35" name="object 17"/>
          <p:cNvSpPr txBox="1"/>
          <p:nvPr/>
        </p:nvSpPr>
        <p:spPr bwMode="gray">
          <a:xfrm>
            <a:off x="5678600" y="2126368"/>
            <a:ext cx="1121312" cy="369332"/>
          </a:xfrm>
          <a:prstGeom prst="rect">
            <a:avLst/>
          </a:prstGeom>
        </p:spPr>
        <p:txBody>
          <a:bodyPr vert="horz" wrap="square" lIns="0" tIns="0" rIns="0" bIns="0" rtlCol="0">
            <a:spAutoFit/>
          </a:bodyPr>
          <a:lstStyle/>
          <a:p>
            <a:pPr marL="12700" marR="5080" indent="31750" defTabSz="914400"/>
            <a:r>
              <a:rPr sz="1200" b="1" spc="-15" dirty="0">
                <a:solidFill>
                  <a:srgbClr val="003A70"/>
                </a:solidFill>
                <a:cs typeface="Arial" panose="020B0604020202020204" pitchFamily="34" charset="0"/>
              </a:rPr>
              <a:t>SECONDARY  </a:t>
            </a:r>
            <a:r>
              <a:rPr sz="1200" b="1" dirty="0">
                <a:solidFill>
                  <a:srgbClr val="003A70"/>
                </a:solidFill>
                <a:cs typeface="Arial" panose="020B0604020202020204" pitchFamily="34" charset="0"/>
              </a:rPr>
              <a:t>P</a:t>
            </a:r>
            <a:r>
              <a:rPr sz="1200" b="1" spc="-10" dirty="0">
                <a:solidFill>
                  <a:srgbClr val="003A70"/>
                </a:solidFill>
                <a:cs typeface="Arial" panose="020B0604020202020204" pitchFamily="34" charset="0"/>
              </a:rPr>
              <a:t>R</a:t>
            </a:r>
            <a:r>
              <a:rPr sz="1200" b="1" dirty="0">
                <a:solidFill>
                  <a:srgbClr val="003A70"/>
                </a:solidFill>
                <a:cs typeface="Arial" panose="020B0604020202020204" pitchFamily="34" charset="0"/>
              </a:rPr>
              <a:t>O</a:t>
            </a:r>
            <a:r>
              <a:rPr sz="1200" b="1" spc="-10" dirty="0">
                <a:solidFill>
                  <a:srgbClr val="003A70"/>
                </a:solidFill>
                <a:cs typeface="Arial" panose="020B0604020202020204" pitchFamily="34" charset="0"/>
              </a:rPr>
              <a:t>C</a:t>
            </a:r>
            <a:r>
              <a:rPr sz="1200" b="1" dirty="0">
                <a:solidFill>
                  <a:srgbClr val="003A70"/>
                </a:solidFill>
                <a:cs typeface="Arial" panose="020B0604020202020204" pitchFamily="34" charset="0"/>
              </a:rPr>
              <a:t>ESSI</a:t>
            </a:r>
            <a:r>
              <a:rPr sz="1200" b="1" spc="-10" dirty="0">
                <a:solidFill>
                  <a:srgbClr val="003A70"/>
                </a:solidFill>
                <a:cs typeface="Arial" panose="020B0604020202020204" pitchFamily="34" charset="0"/>
              </a:rPr>
              <a:t>N</a:t>
            </a:r>
            <a:r>
              <a:rPr sz="1200" b="1" dirty="0">
                <a:solidFill>
                  <a:srgbClr val="003A70"/>
                </a:solidFill>
                <a:cs typeface="Arial" panose="020B0604020202020204" pitchFamily="34" charset="0"/>
              </a:rPr>
              <a:t>G</a:t>
            </a:r>
            <a:endParaRPr sz="1200" dirty="0">
              <a:solidFill>
                <a:srgbClr val="003A70"/>
              </a:solidFill>
              <a:cs typeface="Arial" panose="020B0604020202020204" pitchFamily="34" charset="0"/>
            </a:endParaRPr>
          </a:p>
        </p:txBody>
      </p:sp>
      <p:sp>
        <p:nvSpPr>
          <p:cNvPr id="36" name="object 18"/>
          <p:cNvSpPr txBox="1"/>
          <p:nvPr/>
        </p:nvSpPr>
        <p:spPr bwMode="gray">
          <a:xfrm>
            <a:off x="7503719" y="2126368"/>
            <a:ext cx="1121312" cy="369332"/>
          </a:xfrm>
          <a:prstGeom prst="rect">
            <a:avLst/>
          </a:prstGeom>
        </p:spPr>
        <p:txBody>
          <a:bodyPr vert="horz" wrap="square" lIns="0" tIns="0" rIns="0" bIns="0" rtlCol="0">
            <a:spAutoFit/>
          </a:bodyPr>
          <a:lstStyle/>
          <a:p>
            <a:pPr marL="12700" marR="5080" indent="170180" defTabSz="914400"/>
            <a:r>
              <a:rPr sz="1200" b="1" spc="-5" dirty="0">
                <a:solidFill>
                  <a:srgbClr val="FFFFFF">
                    <a:lumMod val="50000"/>
                  </a:srgbClr>
                </a:solidFill>
                <a:cs typeface="Arial" panose="020B0604020202020204" pitchFamily="34" charset="0"/>
              </a:rPr>
              <a:t>FURTHER  </a:t>
            </a:r>
            <a:r>
              <a:rPr sz="1200" b="1" dirty="0">
                <a:solidFill>
                  <a:srgbClr val="FFFFFF">
                    <a:lumMod val="50000"/>
                  </a:srgbClr>
                </a:solidFill>
                <a:cs typeface="Arial" panose="020B0604020202020204" pitchFamily="34" charset="0"/>
              </a:rPr>
              <a:t>P</a:t>
            </a:r>
            <a:r>
              <a:rPr sz="1200" b="1" spc="-10" dirty="0">
                <a:solidFill>
                  <a:srgbClr val="FFFFFF">
                    <a:lumMod val="50000"/>
                  </a:srgbClr>
                </a:solidFill>
                <a:cs typeface="Arial" panose="020B0604020202020204" pitchFamily="34" charset="0"/>
              </a:rPr>
              <a:t>R</a:t>
            </a:r>
            <a:r>
              <a:rPr sz="1200" b="1" dirty="0">
                <a:solidFill>
                  <a:srgbClr val="FFFFFF">
                    <a:lumMod val="50000"/>
                  </a:srgbClr>
                </a:solidFill>
                <a:cs typeface="Arial" panose="020B0604020202020204" pitchFamily="34" charset="0"/>
              </a:rPr>
              <a:t>O</a:t>
            </a:r>
            <a:r>
              <a:rPr sz="1200" b="1" spc="-10" dirty="0">
                <a:solidFill>
                  <a:srgbClr val="FFFFFF">
                    <a:lumMod val="50000"/>
                  </a:srgbClr>
                </a:solidFill>
                <a:cs typeface="Arial" panose="020B0604020202020204" pitchFamily="34" charset="0"/>
              </a:rPr>
              <a:t>C</a:t>
            </a:r>
            <a:r>
              <a:rPr sz="1200" b="1" dirty="0">
                <a:solidFill>
                  <a:srgbClr val="FFFFFF">
                    <a:lumMod val="50000"/>
                  </a:srgbClr>
                </a:solidFill>
                <a:cs typeface="Arial" panose="020B0604020202020204" pitchFamily="34" charset="0"/>
              </a:rPr>
              <a:t>ESSI</a:t>
            </a:r>
            <a:r>
              <a:rPr sz="1200" b="1" spc="-10" dirty="0">
                <a:solidFill>
                  <a:srgbClr val="FFFFFF">
                    <a:lumMod val="50000"/>
                  </a:srgbClr>
                </a:solidFill>
                <a:cs typeface="Arial" panose="020B0604020202020204" pitchFamily="34" charset="0"/>
              </a:rPr>
              <a:t>N</a:t>
            </a:r>
            <a:r>
              <a:rPr sz="1200" b="1" dirty="0">
                <a:solidFill>
                  <a:srgbClr val="FFFFFF">
                    <a:lumMod val="50000"/>
                  </a:srgbClr>
                </a:solidFill>
                <a:cs typeface="Arial" panose="020B0604020202020204" pitchFamily="34" charset="0"/>
              </a:rPr>
              <a:t>G</a:t>
            </a:r>
            <a:endParaRPr sz="1200" dirty="0">
              <a:solidFill>
                <a:srgbClr val="FFFFFF">
                  <a:lumMod val="50000"/>
                </a:srgbClr>
              </a:solidFill>
              <a:cs typeface="Arial" panose="020B0604020202020204" pitchFamily="34" charset="0"/>
            </a:endParaRPr>
          </a:p>
        </p:txBody>
      </p:sp>
      <p:sp>
        <p:nvSpPr>
          <p:cNvPr id="37" name="object 19"/>
          <p:cNvSpPr txBox="1"/>
          <p:nvPr/>
        </p:nvSpPr>
        <p:spPr bwMode="gray">
          <a:xfrm>
            <a:off x="9200812" y="2085846"/>
            <a:ext cx="990395" cy="553998"/>
          </a:xfrm>
          <a:prstGeom prst="rect">
            <a:avLst/>
          </a:prstGeom>
        </p:spPr>
        <p:txBody>
          <a:bodyPr vert="horz" wrap="square" lIns="0" tIns="0" rIns="0" bIns="0" rtlCol="0">
            <a:spAutoFit/>
          </a:bodyPr>
          <a:lstStyle/>
          <a:p>
            <a:pPr marL="12700" marR="5080" indent="-12700" algn="ctr" defTabSz="914400"/>
            <a:r>
              <a:rPr sz="1200" spc="-5" dirty="0">
                <a:solidFill>
                  <a:srgbClr val="000000"/>
                </a:solidFill>
                <a:cs typeface="Arial" panose="020B0604020202020204" pitchFamily="34" charset="0"/>
              </a:rPr>
              <a:t>Retail </a:t>
            </a:r>
            <a:r>
              <a:rPr lang="en-GB" sz="1200" spc="-5" dirty="0" smtClean="0">
                <a:solidFill>
                  <a:srgbClr val="000000"/>
                </a:solidFill>
                <a:cs typeface="Arial" panose="020B0604020202020204" pitchFamily="34" charset="0"/>
              </a:rPr>
              <a:t>               </a:t>
            </a:r>
            <a:r>
              <a:rPr sz="1200" spc="-5" dirty="0" smtClean="0">
                <a:solidFill>
                  <a:srgbClr val="000000"/>
                </a:solidFill>
                <a:cs typeface="Arial" panose="020B0604020202020204" pitchFamily="34" charset="0"/>
              </a:rPr>
              <a:t>Food</a:t>
            </a:r>
            <a:r>
              <a:rPr sz="1200" spc="-70" dirty="0" smtClean="0">
                <a:solidFill>
                  <a:srgbClr val="000000"/>
                </a:solidFill>
                <a:cs typeface="Arial" panose="020B0604020202020204" pitchFamily="34" charset="0"/>
              </a:rPr>
              <a:t> </a:t>
            </a:r>
            <a:r>
              <a:rPr sz="1200" spc="-5" dirty="0">
                <a:solidFill>
                  <a:srgbClr val="000000"/>
                </a:solidFill>
                <a:cs typeface="Arial" panose="020B0604020202020204" pitchFamily="34" charset="0"/>
              </a:rPr>
              <a:t>Service  Restaurants</a:t>
            </a:r>
            <a:endParaRPr sz="1200" dirty="0">
              <a:solidFill>
                <a:srgbClr val="000000"/>
              </a:solidFill>
              <a:cs typeface="Arial" panose="020B0604020202020204" pitchFamily="34" charset="0"/>
            </a:endParaRPr>
          </a:p>
        </p:txBody>
      </p:sp>
      <p:sp>
        <p:nvSpPr>
          <p:cNvPr id="38" name="object 20"/>
          <p:cNvSpPr/>
          <p:nvPr/>
        </p:nvSpPr>
        <p:spPr bwMode="gray">
          <a:xfrm>
            <a:off x="5258842" y="2227376"/>
            <a:ext cx="144420" cy="167316"/>
          </a:xfrm>
          <a:custGeom>
            <a:avLst/>
            <a:gdLst/>
            <a:ahLst/>
            <a:cxnLst/>
            <a:rect l="l" t="t" r="r" b="b"/>
            <a:pathLst>
              <a:path w="156210" h="180975">
                <a:moveTo>
                  <a:pt x="0" y="0"/>
                </a:moveTo>
                <a:lnTo>
                  <a:pt x="0" y="180975"/>
                </a:lnTo>
                <a:lnTo>
                  <a:pt x="155955" y="90550"/>
                </a:lnTo>
                <a:lnTo>
                  <a:pt x="0" y="0"/>
                </a:lnTo>
                <a:close/>
              </a:path>
            </a:pathLst>
          </a:custGeom>
          <a:solidFill>
            <a:srgbClr val="D1D3D4"/>
          </a:solid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40" name="object 21"/>
          <p:cNvSpPr/>
          <p:nvPr/>
        </p:nvSpPr>
        <p:spPr bwMode="gray">
          <a:xfrm>
            <a:off x="7079360" y="2227376"/>
            <a:ext cx="144420" cy="167316"/>
          </a:xfrm>
          <a:custGeom>
            <a:avLst/>
            <a:gdLst/>
            <a:ahLst/>
            <a:cxnLst/>
            <a:rect l="l" t="t" r="r" b="b"/>
            <a:pathLst>
              <a:path w="156209" h="180975">
                <a:moveTo>
                  <a:pt x="0" y="0"/>
                </a:moveTo>
                <a:lnTo>
                  <a:pt x="0" y="180975"/>
                </a:lnTo>
                <a:lnTo>
                  <a:pt x="155829" y="90550"/>
                </a:lnTo>
                <a:lnTo>
                  <a:pt x="0" y="0"/>
                </a:lnTo>
                <a:close/>
              </a:path>
            </a:pathLst>
          </a:custGeom>
          <a:solidFill>
            <a:srgbClr val="D1D3D4"/>
          </a:solid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41" name="object 22"/>
          <p:cNvSpPr txBox="1"/>
          <p:nvPr/>
        </p:nvSpPr>
        <p:spPr bwMode="gray">
          <a:xfrm>
            <a:off x="1402679" y="2282543"/>
            <a:ext cx="398624" cy="184666"/>
          </a:xfrm>
          <a:prstGeom prst="rect">
            <a:avLst/>
          </a:prstGeom>
        </p:spPr>
        <p:txBody>
          <a:bodyPr vert="horz" wrap="square" lIns="0" tIns="0" rIns="0" bIns="0" rtlCol="0">
            <a:spAutoFit/>
          </a:bodyPr>
          <a:lstStyle/>
          <a:p>
            <a:pPr marL="12700" defTabSz="914400"/>
            <a:r>
              <a:rPr sz="1200" spc="-10" dirty="0">
                <a:solidFill>
                  <a:srgbClr val="000000"/>
                </a:solidFill>
                <a:cs typeface="Arial" panose="020B0604020202020204" pitchFamily="34" charset="0"/>
              </a:rPr>
              <a:t>F</a:t>
            </a:r>
            <a:r>
              <a:rPr sz="1200" dirty="0">
                <a:solidFill>
                  <a:srgbClr val="000000"/>
                </a:solidFill>
                <a:cs typeface="Arial" panose="020B0604020202020204" pitchFamily="34" charset="0"/>
              </a:rPr>
              <a:t>eed</a:t>
            </a:r>
          </a:p>
        </p:txBody>
      </p:sp>
      <p:sp>
        <p:nvSpPr>
          <p:cNvPr id="42" name="object 23"/>
          <p:cNvSpPr txBox="1"/>
          <p:nvPr/>
        </p:nvSpPr>
        <p:spPr bwMode="gray">
          <a:xfrm>
            <a:off x="10758557" y="2270512"/>
            <a:ext cx="783157" cy="184666"/>
          </a:xfrm>
          <a:prstGeom prst="rect">
            <a:avLst/>
          </a:prstGeom>
        </p:spPr>
        <p:txBody>
          <a:bodyPr vert="horz" wrap="square" lIns="0" tIns="0" rIns="0" bIns="0" rtlCol="0">
            <a:spAutoFit/>
          </a:bodyPr>
          <a:lstStyle/>
          <a:p>
            <a:pPr marL="12700" defTabSz="914400"/>
            <a:r>
              <a:rPr sz="1200" spc="-5" dirty="0">
                <a:solidFill>
                  <a:srgbClr val="000000"/>
                </a:solidFill>
                <a:cs typeface="Arial" panose="020B0604020202020204" pitchFamily="34" charset="0"/>
              </a:rPr>
              <a:t>Consumer</a:t>
            </a:r>
            <a:endParaRPr sz="1200" dirty="0">
              <a:solidFill>
                <a:srgbClr val="000000"/>
              </a:solidFill>
              <a:cs typeface="Arial" panose="020B0604020202020204" pitchFamily="34" charset="0"/>
            </a:endParaRPr>
          </a:p>
        </p:txBody>
      </p:sp>
      <p:sp>
        <p:nvSpPr>
          <p:cNvPr id="43" name="object 24"/>
          <p:cNvSpPr/>
          <p:nvPr/>
        </p:nvSpPr>
        <p:spPr bwMode="gray">
          <a:xfrm>
            <a:off x="2131380" y="2291218"/>
            <a:ext cx="144420" cy="167316"/>
          </a:xfrm>
          <a:custGeom>
            <a:avLst/>
            <a:gdLst/>
            <a:ahLst/>
            <a:cxnLst/>
            <a:rect l="l" t="t" r="r" b="b"/>
            <a:pathLst>
              <a:path w="156210" h="180975">
                <a:moveTo>
                  <a:pt x="0" y="0"/>
                </a:moveTo>
                <a:lnTo>
                  <a:pt x="0" y="180975"/>
                </a:lnTo>
                <a:lnTo>
                  <a:pt x="155955" y="90550"/>
                </a:lnTo>
                <a:lnTo>
                  <a:pt x="0" y="0"/>
                </a:lnTo>
                <a:close/>
              </a:path>
            </a:pathLst>
          </a:custGeom>
          <a:solidFill>
            <a:srgbClr val="D1D3D4"/>
          </a:solid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46" name="object 25"/>
          <p:cNvSpPr/>
          <p:nvPr/>
        </p:nvSpPr>
        <p:spPr bwMode="gray">
          <a:xfrm>
            <a:off x="10421340" y="2279187"/>
            <a:ext cx="144420" cy="167316"/>
          </a:xfrm>
          <a:custGeom>
            <a:avLst/>
            <a:gdLst/>
            <a:ahLst/>
            <a:cxnLst/>
            <a:rect l="l" t="t" r="r" b="b"/>
            <a:pathLst>
              <a:path w="156209" h="180975">
                <a:moveTo>
                  <a:pt x="0" y="0"/>
                </a:moveTo>
                <a:lnTo>
                  <a:pt x="0" y="180975"/>
                </a:lnTo>
                <a:lnTo>
                  <a:pt x="155956" y="90550"/>
                </a:lnTo>
                <a:lnTo>
                  <a:pt x="0" y="0"/>
                </a:lnTo>
                <a:close/>
              </a:path>
            </a:pathLst>
          </a:custGeom>
          <a:solidFill>
            <a:srgbClr val="D1D3D4"/>
          </a:solid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47" name="object 26"/>
          <p:cNvSpPr txBox="1"/>
          <p:nvPr/>
        </p:nvSpPr>
        <p:spPr bwMode="gray">
          <a:xfrm>
            <a:off x="2008894" y="1814971"/>
            <a:ext cx="1466512" cy="184666"/>
          </a:xfrm>
          <a:prstGeom prst="rect">
            <a:avLst/>
          </a:prstGeom>
        </p:spPr>
        <p:txBody>
          <a:bodyPr vert="horz" wrap="square" lIns="0" tIns="0" rIns="0" bIns="0" rtlCol="0">
            <a:spAutoFit/>
          </a:bodyPr>
          <a:lstStyle/>
          <a:p>
            <a:pPr marL="12700" defTabSz="914400"/>
            <a:r>
              <a:rPr sz="1200" b="1" dirty="0">
                <a:solidFill>
                  <a:srgbClr val="003A70"/>
                </a:solidFill>
                <a:cs typeface="Arial" panose="020B0604020202020204" pitchFamily="34" charset="0"/>
              </a:rPr>
              <a:t>POST </a:t>
            </a:r>
            <a:r>
              <a:rPr sz="1200" b="1" spc="-35" dirty="0">
                <a:solidFill>
                  <a:srgbClr val="003A70"/>
                </a:solidFill>
                <a:cs typeface="Arial" panose="020B0604020202020204" pitchFamily="34" charset="0"/>
              </a:rPr>
              <a:t>FARM</a:t>
            </a:r>
            <a:r>
              <a:rPr sz="1200" b="1" spc="-65" dirty="0">
                <a:solidFill>
                  <a:srgbClr val="003A70"/>
                </a:solidFill>
                <a:cs typeface="Arial" panose="020B0604020202020204" pitchFamily="34" charset="0"/>
              </a:rPr>
              <a:t> </a:t>
            </a:r>
            <a:r>
              <a:rPr sz="1200" b="1" spc="-40" dirty="0">
                <a:solidFill>
                  <a:srgbClr val="003A70"/>
                </a:solidFill>
                <a:cs typeface="Arial" panose="020B0604020202020204" pitchFamily="34" charset="0"/>
              </a:rPr>
              <a:t>GATE</a:t>
            </a:r>
            <a:endParaRPr sz="1200" dirty="0">
              <a:solidFill>
                <a:srgbClr val="003A70"/>
              </a:solidFill>
              <a:cs typeface="Arial" panose="020B0604020202020204" pitchFamily="34" charset="0"/>
            </a:endParaRPr>
          </a:p>
        </p:txBody>
      </p:sp>
      <p:sp>
        <p:nvSpPr>
          <p:cNvPr id="48" name="object 29"/>
          <p:cNvSpPr/>
          <p:nvPr/>
        </p:nvSpPr>
        <p:spPr bwMode="gray">
          <a:xfrm>
            <a:off x="3419669" y="1645740"/>
            <a:ext cx="45719" cy="2287687"/>
          </a:xfrm>
          <a:custGeom>
            <a:avLst/>
            <a:gdLst/>
            <a:ahLst/>
            <a:cxnLst/>
            <a:rect l="l" t="t" r="r" b="b"/>
            <a:pathLst>
              <a:path h="3251200">
                <a:moveTo>
                  <a:pt x="0" y="0"/>
                </a:moveTo>
                <a:lnTo>
                  <a:pt x="0" y="3250933"/>
                </a:lnTo>
              </a:path>
            </a:pathLst>
          </a:custGeom>
          <a:ln w="12700">
            <a:solidFill>
              <a:srgbClr val="808B94"/>
            </a:solidFill>
            <a:prstDash val="sysDot"/>
          </a:ln>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49" name="object 30"/>
          <p:cNvSpPr txBox="1"/>
          <p:nvPr/>
        </p:nvSpPr>
        <p:spPr bwMode="gray">
          <a:xfrm>
            <a:off x="9222020" y="1814971"/>
            <a:ext cx="1104874" cy="184666"/>
          </a:xfrm>
          <a:prstGeom prst="rect">
            <a:avLst/>
          </a:prstGeom>
        </p:spPr>
        <p:txBody>
          <a:bodyPr vert="horz" wrap="square" lIns="0" tIns="0" rIns="0" bIns="0" rtlCol="0">
            <a:spAutoFit/>
          </a:bodyPr>
          <a:lstStyle/>
          <a:p>
            <a:pPr marL="12700" defTabSz="914400"/>
            <a:r>
              <a:rPr sz="1200" b="1" spc="-15" dirty="0">
                <a:solidFill>
                  <a:srgbClr val="003A70"/>
                </a:solidFill>
                <a:cs typeface="Arial" panose="020B0604020202020204" pitchFamily="34" charset="0"/>
              </a:rPr>
              <a:t>TO</a:t>
            </a:r>
            <a:r>
              <a:rPr sz="1200" b="1" spc="-100" dirty="0">
                <a:solidFill>
                  <a:srgbClr val="003A70"/>
                </a:solidFill>
                <a:cs typeface="Arial" panose="020B0604020202020204" pitchFamily="34" charset="0"/>
              </a:rPr>
              <a:t> </a:t>
            </a:r>
            <a:r>
              <a:rPr sz="1200" b="1" spc="-35" dirty="0">
                <a:solidFill>
                  <a:srgbClr val="003A70"/>
                </a:solidFill>
                <a:cs typeface="Arial" panose="020B0604020202020204" pitchFamily="34" charset="0"/>
              </a:rPr>
              <a:t>DISPATCH</a:t>
            </a:r>
            <a:endParaRPr sz="1200" dirty="0">
              <a:solidFill>
                <a:srgbClr val="003A70"/>
              </a:solidFill>
              <a:cs typeface="Arial" panose="020B0604020202020204" pitchFamily="34" charset="0"/>
            </a:endParaRPr>
          </a:p>
        </p:txBody>
      </p:sp>
      <p:sp>
        <p:nvSpPr>
          <p:cNvPr id="50" name="object 31"/>
          <p:cNvSpPr/>
          <p:nvPr/>
        </p:nvSpPr>
        <p:spPr bwMode="gray">
          <a:xfrm flipH="1">
            <a:off x="8994089" y="1654269"/>
            <a:ext cx="45719" cy="2387008"/>
          </a:xfrm>
          <a:custGeom>
            <a:avLst/>
            <a:gdLst/>
            <a:ahLst/>
            <a:cxnLst/>
            <a:rect l="l" t="t" r="r" b="b"/>
            <a:pathLst>
              <a:path h="3251200">
                <a:moveTo>
                  <a:pt x="0" y="0"/>
                </a:moveTo>
                <a:lnTo>
                  <a:pt x="0" y="3250933"/>
                </a:lnTo>
              </a:path>
            </a:pathLst>
          </a:custGeom>
          <a:ln w="12700">
            <a:solidFill>
              <a:srgbClr val="808B94"/>
            </a:solidFill>
            <a:prstDash val="sysDot"/>
          </a:ln>
        </p:spPr>
        <p:txBody>
          <a:bodyPr wrap="square" lIns="0" tIns="0" rIns="0" bIns="0" rtlCol="0"/>
          <a:lstStyle/>
          <a:p>
            <a:pPr defTabSz="914400"/>
            <a:endParaRPr sz="1800" dirty="0">
              <a:solidFill>
                <a:srgbClr val="000000"/>
              </a:solidFill>
              <a:cs typeface="Arial" panose="020B0604020202020204" pitchFamily="34" charset="0"/>
            </a:endParaRPr>
          </a:p>
        </p:txBody>
      </p:sp>
      <p:cxnSp>
        <p:nvCxnSpPr>
          <p:cNvPr id="51" name="Straight Connector 50"/>
          <p:cNvCxnSpPr/>
          <p:nvPr/>
        </p:nvCxnSpPr>
        <p:spPr bwMode="gray">
          <a:xfrm>
            <a:off x="9045803" y="4049178"/>
            <a:ext cx="2690926" cy="444140"/>
          </a:xfrm>
          <a:prstGeom prst="line">
            <a:avLst/>
          </a:prstGeom>
          <a:ln w="12700">
            <a:solidFill>
              <a:srgbClr val="808B94"/>
            </a:solidFill>
            <a:prstDash val="sysDot"/>
          </a:ln>
        </p:spPr>
      </p:cxnSp>
      <p:cxnSp>
        <p:nvCxnSpPr>
          <p:cNvPr id="52" name="Straight Connector 51"/>
          <p:cNvCxnSpPr/>
          <p:nvPr/>
        </p:nvCxnSpPr>
        <p:spPr bwMode="gray">
          <a:xfrm flipV="1">
            <a:off x="830580" y="3933429"/>
            <a:ext cx="2596708" cy="559889"/>
          </a:xfrm>
          <a:prstGeom prst="line">
            <a:avLst/>
          </a:prstGeom>
          <a:ln w="12700">
            <a:solidFill>
              <a:srgbClr val="808B94"/>
            </a:solidFill>
            <a:prstDash val="sysDot"/>
          </a:ln>
        </p:spPr>
      </p:cxnSp>
      <p:cxnSp>
        <p:nvCxnSpPr>
          <p:cNvPr id="72" name="Straight Arrow Connector 71"/>
          <p:cNvCxnSpPr/>
          <p:nvPr/>
        </p:nvCxnSpPr>
        <p:spPr bwMode="gray">
          <a:xfrm>
            <a:off x="3246427" y="4243006"/>
            <a:ext cx="6039728" cy="0"/>
          </a:xfrm>
          <a:prstGeom prst="straightConnector1">
            <a:avLst/>
          </a:prstGeom>
          <a:ln w="38100">
            <a:solidFill>
              <a:srgbClr val="003A7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061890" name="Picture 2"/>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9697" t="18636" r="-28863" b="14135"/>
          <a:stretch/>
        </p:blipFill>
        <p:spPr bwMode="auto">
          <a:xfrm>
            <a:off x="5514002" y="4052052"/>
            <a:ext cx="1438275" cy="390525"/>
          </a:xfrm>
          <a:prstGeom prst="rect">
            <a:avLst/>
          </a:prstGeom>
          <a:solidFill>
            <a:schemeClr val="bg1">
              <a:lumMod val="95000"/>
            </a:schemeClr>
          </a:solidFill>
          <a:ln>
            <a:noFill/>
          </a:ln>
        </p:spPr>
      </p:pic>
      <p:cxnSp>
        <p:nvCxnSpPr>
          <p:cNvPr id="74" name="Straight Arrow Connector 73"/>
          <p:cNvCxnSpPr/>
          <p:nvPr/>
        </p:nvCxnSpPr>
        <p:spPr bwMode="gray">
          <a:xfrm>
            <a:off x="3676089" y="1907741"/>
            <a:ext cx="5091840" cy="0"/>
          </a:xfrm>
          <a:prstGeom prst="straightConnector1">
            <a:avLst/>
          </a:prstGeom>
          <a:ln w="38100">
            <a:solidFill>
              <a:srgbClr val="003A7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5425225" y="1706091"/>
            <a:ext cx="1438276" cy="4112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30" name="object 12"/>
          <p:cNvSpPr/>
          <p:nvPr/>
        </p:nvSpPr>
        <p:spPr bwMode="gray">
          <a:xfrm>
            <a:off x="5511091" y="1711646"/>
            <a:ext cx="1280878" cy="334456"/>
          </a:xfrm>
          <a:prstGeom prst="rect">
            <a:avLst/>
          </a:prstGeom>
          <a:blipFill>
            <a:blip r:embed="rId13" cstate="print"/>
            <a:stretch>
              <a:fillRect/>
            </a:stretch>
          </a:blipFill>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63" name="Rectangle 62"/>
          <p:cNvSpPr/>
          <p:nvPr/>
        </p:nvSpPr>
        <p:spPr>
          <a:xfrm>
            <a:off x="3577902" y="2498622"/>
            <a:ext cx="1693408" cy="1259086"/>
          </a:xfrm>
          <a:prstGeom prst="rect">
            <a:avLst/>
          </a:prstGeom>
        </p:spPr>
        <p:txBody>
          <a:bodyPr wrap="square">
            <a:spAutoFit/>
          </a:bodyPr>
          <a:lstStyle/>
          <a:p>
            <a:pPr algn="ctr" defTabSz="609363"/>
            <a:r>
              <a:rPr lang="is-IS" sz="1200" dirty="0">
                <a:solidFill>
                  <a:srgbClr val="000000"/>
                </a:solidFill>
              </a:rPr>
              <a:t>Live animal handling</a:t>
            </a:r>
          </a:p>
          <a:p>
            <a:pPr algn="ctr" defTabSz="609363"/>
            <a:r>
              <a:rPr lang="is-IS" sz="1200" dirty="0">
                <a:solidFill>
                  <a:srgbClr val="000000"/>
                </a:solidFill>
              </a:rPr>
              <a:t>Stunning</a:t>
            </a:r>
          </a:p>
          <a:p>
            <a:pPr algn="ctr" defTabSz="609363"/>
            <a:r>
              <a:rPr lang="is-IS" sz="1200" dirty="0">
                <a:solidFill>
                  <a:srgbClr val="000000"/>
                </a:solidFill>
              </a:rPr>
              <a:t>Killing</a:t>
            </a:r>
          </a:p>
          <a:p>
            <a:pPr algn="ctr" defTabSz="609363"/>
            <a:r>
              <a:rPr lang="is-IS" sz="1200" dirty="0" smtClean="0">
                <a:solidFill>
                  <a:srgbClr val="000000"/>
                </a:solidFill>
              </a:rPr>
              <a:t>Scalding / De-hairing</a:t>
            </a:r>
            <a:endParaRPr lang="is-IS" sz="1200" dirty="0">
              <a:solidFill>
                <a:srgbClr val="000000"/>
              </a:solidFill>
            </a:endParaRPr>
          </a:p>
          <a:p>
            <a:pPr algn="ctr" defTabSz="609363"/>
            <a:r>
              <a:rPr lang="is-IS" sz="1200" dirty="0">
                <a:solidFill>
                  <a:srgbClr val="000000"/>
                </a:solidFill>
              </a:rPr>
              <a:t>Evisceration</a:t>
            </a:r>
          </a:p>
          <a:p>
            <a:pPr algn="ctr" defTabSz="609363"/>
            <a:r>
              <a:rPr lang="is-IS" sz="1200" dirty="0" smtClean="0">
                <a:solidFill>
                  <a:srgbClr val="000000"/>
                </a:solidFill>
              </a:rPr>
              <a:t>Chilling</a:t>
            </a:r>
          </a:p>
          <a:p>
            <a:pPr algn="ctr" defTabSz="609363"/>
            <a:r>
              <a:rPr lang="is-IS" sz="1200" dirty="0" smtClean="0">
                <a:solidFill>
                  <a:srgbClr val="000000"/>
                </a:solidFill>
              </a:rPr>
              <a:t>...</a:t>
            </a:r>
            <a:endParaRPr lang="is-IS" sz="1200" dirty="0">
              <a:solidFill>
                <a:srgbClr val="000000"/>
              </a:solidFill>
            </a:endParaRPr>
          </a:p>
        </p:txBody>
      </p:sp>
      <p:sp>
        <p:nvSpPr>
          <p:cNvPr id="64" name="TextBox 63"/>
          <p:cNvSpPr txBox="1"/>
          <p:nvPr/>
        </p:nvSpPr>
        <p:spPr>
          <a:xfrm>
            <a:off x="5291544" y="2523804"/>
            <a:ext cx="1831426" cy="1420360"/>
          </a:xfrm>
          <a:prstGeom prst="rect">
            <a:avLst/>
          </a:prstGeom>
          <a:noFill/>
        </p:spPr>
        <p:txBody>
          <a:bodyPr wrap="square" rtlCol="0">
            <a:noAutofit/>
          </a:bodyPr>
          <a:lstStyle/>
          <a:p>
            <a:pPr algn="ctr" defTabSz="609363"/>
            <a:r>
              <a:rPr lang="is-IS" sz="1200" dirty="0" smtClean="0">
                <a:solidFill>
                  <a:srgbClr val="000000"/>
                </a:solidFill>
              </a:rPr>
              <a:t>Cutting / Filleting</a:t>
            </a:r>
            <a:endParaRPr lang="is-IS" sz="1200" dirty="0">
              <a:solidFill>
                <a:srgbClr val="000000"/>
              </a:solidFill>
            </a:endParaRPr>
          </a:p>
          <a:p>
            <a:pPr algn="ctr" defTabSz="609363"/>
            <a:r>
              <a:rPr lang="is-IS" sz="1200" dirty="0" smtClean="0">
                <a:solidFill>
                  <a:srgbClr val="000000"/>
                </a:solidFill>
              </a:rPr>
              <a:t>Deboning</a:t>
            </a:r>
            <a:endParaRPr lang="is-IS" sz="1200" dirty="0">
              <a:solidFill>
                <a:srgbClr val="000000"/>
              </a:solidFill>
            </a:endParaRPr>
          </a:p>
          <a:p>
            <a:pPr algn="ctr" defTabSz="609363"/>
            <a:r>
              <a:rPr lang="is-IS" sz="1200" dirty="0" smtClean="0">
                <a:solidFill>
                  <a:srgbClr val="000000"/>
                </a:solidFill>
              </a:rPr>
              <a:t>Weighing / Grading Portioning</a:t>
            </a:r>
          </a:p>
          <a:p>
            <a:pPr algn="ctr" defTabSz="609363"/>
            <a:r>
              <a:rPr lang="is-IS" sz="1200" dirty="0" smtClean="0">
                <a:solidFill>
                  <a:srgbClr val="000000"/>
                </a:solidFill>
              </a:rPr>
              <a:t>Skinning / Derinding</a:t>
            </a:r>
            <a:endParaRPr lang="is-IS" sz="1200" dirty="0">
              <a:solidFill>
                <a:srgbClr val="000000"/>
              </a:solidFill>
            </a:endParaRPr>
          </a:p>
          <a:p>
            <a:pPr algn="ctr" defTabSz="609363"/>
            <a:r>
              <a:rPr lang="is-IS" sz="1200" dirty="0" smtClean="0">
                <a:solidFill>
                  <a:srgbClr val="000000"/>
                </a:solidFill>
              </a:rPr>
              <a:t>Inspection</a:t>
            </a:r>
          </a:p>
          <a:p>
            <a:pPr algn="ctr" defTabSz="609363"/>
            <a:r>
              <a:rPr lang="is-IS" sz="1200" dirty="0" smtClean="0">
                <a:solidFill>
                  <a:srgbClr val="000000"/>
                </a:solidFill>
              </a:rPr>
              <a:t>...</a:t>
            </a:r>
            <a:endParaRPr lang="is-IS" sz="1200" dirty="0">
              <a:solidFill>
                <a:srgbClr val="000000"/>
              </a:solidFill>
            </a:endParaRPr>
          </a:p>
          <a:p>
            <a:pPr algn="ctr" defTabSz="609363"/>
            <a:endParaRPr lang="en-US" sz="1200" dirty="0">
              <a:solidFill>
                <a:srgbClr val="000000"/>
              </a:solidFill>
              <a:latin typeface="Arial Narrow" panose="020B0606020202030204" pitchFamily="34" charset="0"/>
            </a:endParaRPr>
          </a:p>
          <a:p>
            <a:pPr algn="ctr"/>
            <a:endParaRPr lang="en-US" sz="1200" dirty="0">
              <a:solidFill>
                <a:srgbClr val="000000"/>
              </a:solidFill>
            </a:endParaRPr>
          </a:p>
        </p:txBody>
      </p:sp>
      <p:sp>
        <p:nvSpPr>
          <p:cNvPr id="76" name="TextBox 75"/>
          <p:cNvSpPr txBox="1"/>
          <p:nvPr/>
        </p:nvSpPr>
        <p:spPr>
          <a:xfrm>
            <a:off x="6786284" y="2515410"/>
            <a:ext cx="2606518" cy="1594842"/>
          </a:xfrm>
          <a:prstGeom prst="rect">
            <a:avLst/>
          </a:prstGeom>
          <a:noFill/>
        </p:spPr>
        <p:txBody>
          <a:bodyPr wrap="square" rtlCol="0">
            <a:spAutoFit/>
          </a:bodyPr>
          <a:lstStyle/>
          <a:p>
            <a:pPr algn="ctr" defTabSz="609363"/>
            <a:r>
              <a:rPr lang="en-US" sz="1200" dirty="0" smtClean="0">
                <a:solidFill>
                  <a:srgbClr val="FFFFFF">
                    <a:lumMod val="50000"/>
                  </a:srgbClr>
                </a:solidFill>
              </a:rPr>
              <a:t>Forming</a:t>
            </a:r>
            <a:endParaRPr lang="en-US" sz="1200" dirty="0">
              <a:solidFill>
                <a:srgbClr val="FFFFFF">
                  <a:lumMod val="50000"/>
                </a:srgbClr>
              </a:solidFill>
            </a:endParaRPr>
          </a:p>
          <a:p>
            <a:pPr algn="ctr" defTabSz="609363"/>
            <a:r>
              <a:rPr lang="en-US" sz="1200" dirty="0" smtClean="0">
                <a:solidFill>
                  <a:srgbClr val="FFFFFF">
                    <a:lumMod val="50000"/>
                  </a:srgbClr>
                </a:solidFill>
              </a:rPr>
              <a:t>Pumping</a:t>
            </a:r>
            <a:endParaRPr lang="en-US" sz="1200" dirty="0">
              <a:solidFill>
                <a:srgbClr val="FFFFFF">
                  <a:lumMod val="50000"/>
                </a:srgbClr>
              </a:solidFill>
            </a:endParaRPr>
          </a:p>
          <a:p>
            <a:pPr algn="ctr" defTabSz="609363"/>
            <a:r>
              <a:rPr lang="en-US" sz="1200" dirty="0">
                <a:solidFill>
                  <a:srgbClr val="FFFFFF">
                    <a:lumMod val="50000"/>
                  </a:srgbClr>
                </a:solidFill>
              </a:rPr>
              <a:t>Marinating</a:t>
            </a:r>
          </a:p>
          <a:p>
            <a:pPr algn="ctr" defTabSz="609363"/>
            <a:r>
              <a:rPr lang="en-US" sz="1200" dirty="0" smtClean="0">
                <a:solidFill>
                  <a:srgbClr val="FFFFFF">
                    <a:lumMod val="50000"/>
                  </a:srgbClr>
                </a:solidFill>
              </a:rPr>
              <a:t>Preparing</a:t>
            </a:r>
          </a:p>
          <a:p>
            <a:pPr algn="ctr" defTabSz="609363"/>
            <a:r>
              <a:rPr lang="en-US" sz="1200" dirty="0" smtClean="0">
                <a:solidFill>
                  <a:srgbClr val="FFFFFF">
                    <a:lumMod val="50000"/>
                  </a:srgbClr>
                </a:solidFill>
              </a:rPr>
              <a:t>Coating</a:t>
            </a:r>
            <a:endParaRPr lang="en-US" sz="1200" dirty="0">
              <a:solidFill>
                <a:srgbClr val="FFFFFF">
                  <a:lumMod val="50000"/>
                </a:srgbClr>
              </a:solidFill>
            </a:endParaRPr>
          </a:p>
          <a:p>
            <a:pPr algn="ctr" defTabSz="609363"/>
            <a:r>
              <a:rPr lang="en-US" sz="1200" dirty="0" smtClean="0">
                <a:solidFill>
                  <a:srgbClr val="FFFFFF">
                    <a:lumMod val="50000"/>
                  </a:srgbClr>
                </a:solidFill>
              </a:rPr>
              <a:t>Heating /  Frying / Smoking</a:t>
            </a:r>
            <a:endParaRPr lang="en-US" sz="1200" dirty="0">
              <a:solidFill>
                <a:srgbClr val="FFFFFF">
                  <a:lumMod val="50000"/>
                </a:srgbClr>
              </a:solidFill>
            </a:endParaRPr>
          </a:p>
          <a:p>
            <a:pPr algn="ctr" defTabSz="609363"/>
            <a:r>
              <a:rPr lang="en-US" sz="1200" dirty="0" smtClean="0">
                <a:solidFill>
                  <a:srgbClr val="FFFFFF">
                    <a:lumMod val="50000"/>
                  </a:srgbClr>
                </a:solidFill>
                <a:latin typeface="Arial Narrow" panose="020B0606020202030204" pitchFamily="34" charset="0"/>
              </a:rPr>
              <a:t>…</a:t>
            </a:r>
            <a:endParaRPr lang="en-US" sz="1200" dirty="0">
              <a:solidFill>
                <a:srgbClr val="FFFFFF">
                  <a:lumMod val="50000"/>
                </a:srgbClr>
              </a:solidFill>
              <a:latin typeface="Arial Narrow" panose="020B0606020202030204" pitchFamily="34" charset="0"/>
            </a:endParaRPr>
          </a:p>
          <a:p>
            <a:pPr algn="ctr"/>
            <a:endParaRPr lang="en-US" sz="1200" dirty="0">
              <a:solidFill>
                <a:srgbClr val="FFFFFF">
                  <a:lumMod val="50000"/>
                </a:srgbClr>
              </a:solidFill>
            </a:endParaRPr>
          </a:p>
        </p:txBody>
      </p:sp>
      <p:sp>
        <p:nvSpPr>
          <p:cNvPr id="60" name="Freeform 7"/>
          <p:cNvSpPr>
            <a:spLocks/>
          </p:cNvSpPr>
          <p:nvPr/>
        </p:nvSpPr>
        <p:spPr bwMode="gray">
          <a:xfrm>
            <a:off x="1601991" y="2914836"/>
            <a:ext cx="800703" cy="402052"/>
          </a:xfrm>
          <a:custGeom>
            <a:avLst/>
            <a:gdLst>
              <a:gd name="T0" fmla="*/ 580 w 1605"/>
              <a:gd name="T1" fmla="*/ 714 h 806"/>
              <a:gd name="T2" fmla="*/ 345 w 1605"/>
              <a:gd name="T3" fmla="*/ 680 h 806"/>
              <a:gd name="T4" fmla="*/ 120 w 1605"/>
              <a:gd name="T5" fmla="*/ 557 h 806"/>
              <a:gd name="T6" fmla="*/ 419 w 1605"/>
              <a:gd name="T7" fmla="*/ 321 h 806"/>
              <a:gd name="T8" fmla="*/ 958 w 1605"/>
              <a:gd name="T9" fmla="*/ 90 h 806"/>
              <a:gd name="T10" fmla="*/ 1224 w 1605"/>
              <a:gd name="T11" fmla="*/ 219 h 806"/>
              <a:gd name="T12" fmla="*/ 1214 w 1605"/>
              <a:gd name="T13" fmla="*/ 257 h 806"/>
              <a:gd name="T14" fmla="*/ 1015 w 1605"/>
              <a:gd name="T15" fmla="*/ 293 h 806"/>
              <a:gd name="T16" fmla="*/ 652 w 1605"/>
              <a:gd name="T17" fmla="*/ 387 h 806"/>
              <a:gd name="T18" fmla="*/ 809 w 1605"/>
              <a:gd name="T19" fmla="*/ 787 h 806"/>
              <a:gd name="T20" fmla="*/ 836 w 1605"/>
              <a:gd name="T21" fmla="*/ 793 h 806"/>
              <a:gd name="T22" fmla="*/ 1209 w 1605"/>
              <a:gd name="T23" fmla="*/ 793 h 806"/>
              <a:gd name="T24" fmla="*/ 1228 w 1605"/>
              <a:gd name="T25" fmla="*/ 790 h 806"/>
              <a:gd name="T26" fmla="*/ 1420 w 1605"/>
              <a:gd name="T27" fmla="*/ 343 h 806"/>
              <a:gd name="T28" fmla="*/ 1381 w 1605"/>
              <a:gd name="T29" fmla="*/ 331 h 806"/>
              <a:gd name="T30" fmla="*/ 1201 w 1605"/>
              <a:gd name="T31" fmla="*/ 479 h 806"/>
              <a:gd name="T32" fmla="*/ 1080 w 1605"/>
              <a:gd name="T33" fmla="*/ 579 h 806"/>
              <a:gd name="T34" fmla="*/ 1240 w 1605"/>
              <a:gd name="T35" fmla="*/ 546 h 806"/>
              <a:gd name="T36" fmla="*/ 1367 w 1605"/>
              <a:gd name="T37" fmla="*/ 441 h 806"/>
              <a:gd name="T38" fmla="*/ 1139 w 1605"/>
              <a:gd name="T39" fmla="*/ 728 h 806"/>
              <a:gd name="T40" fmla="*/ 703 w 1605"/>
              <a:gd name="T41" fmla="*/ 525 h 806"/>
              <a:gd name="T42" fmla="*/ 1080 w 1605"/>
              <a:gd name="T43" fmla="*/ 350 h 806"/>
              <a:gd name="T44" fmla="*/ 1406 w 1605"/>
              <a:gd name="T45" fmla="*/ 219 h 806"/>
              <a:gd name="T46" fmla="*/ 1504 w 1605"/>
              <a:gd name="T47" fmla="*/ 273 h 806"/>
              <a:gd name="T48" fmla="*/ 1591 w 1605"/>
              <a:gd name="T49" fmla="*/ 238 h 806"/>
              <a:gd name="T50" fmla="*/ 1325 w 1605"/>
              <a:gd name="T51" fmla="*/ 197 h 806"/>
              <a:gd name="T52" fmla="*/ 932 w 1605"/>
              <a:gd name="T53" fmla="*/ 0 h 806"/>
              <a:gd name="T54" fmla="*/ 275 w 1605"/>
              <a:gd name="T55" fmla="*/ 317 h 806"/>
              <a:gd name="T56" fmla="*/ 69 w 1605"/>
              <a:gd name="T57" fmla="*/ 446 h 806"/>
              <a:gd name="T58" fmla="*/ 45 w 1605"/>
              <a:gd name="T59" fmla="*/ 653 h 806"/>
              <a:gd name="T60" fmla="*/ 652 w 1605"/>
              <a:gd name="T61" fmla="*/ 793 h 806"/>
              <a:gd name="T62" fmla="*/ 580 w 1605"/>
              <a:gd name="T63" fmla="*/ 71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5" h="806">
                <a:moveTo>
                  <a:pt x="580" y="714"/>
                </a:moveTo>
                <a:cubicBezTo>
                  <a:pt x="580" y="714"/>
                  <a:pt x="458" y="708"/>
                  <a:pt x="345" y="680"/>
                </a:cubicBezTo>
                <a:cubicBezTo>
                  <a:pt x="231" y="651"/>
                  <a:pt x="120" y="632"/>
                  <a:pt x="120" y="557"/>
                </a:cubicBezTo>
                <a:cubicBezTo>
                  <a:pt x="120" y="483"/>
                  <a:pt x="329" y="411"/>
                  <a:pt x="419" y="321"/>
                </a:cubicBezTo>
                <a:cubicBezTo>
                  <a:pt x="508" y="232"/>
                  <a:pt x="749" y="94"/>
                  <a:pt x="958" y="90"/>
                </a:cubicBezTo>
                <a:cubicBezTo>
                  <a:pt x="1116" y="87"/>
                  <a:pt x="1195" y="175"/>
                  <a:pt x="1224" y="219"/>
                </a:cubicBezTo>
                <a:cubicBezTo>
                  <a:pt x="1233" y="232"/>
                  <a:pt x="1228" y="250"/>
                  <a:pt x="1214" y="257"/>
                </a:cubicBezTo>
                <a:cubicBezTo>
                  <a:pt x="1182" y="274"/>
                  <a:pt x="1117" y="297"/>
                  <a:pt x="1015" y="293"/>
                </a:cubicBezTo>
                <a:cubicBezTo>
                  <a:pt x="1015" y="293"/>
                  <a:pt x="738" y="278"/>
                  <a:pt x="652" y="387"/>
                </a:cubicBezTo>
                <a:cubicBezTo>
                  <a:pt x="569" y="494"/>
                  <a:pt x="576" y="685"/>
                  <a:pt x="809" y="787"/>
                </a:cubicBezTo>
                <a:cubicBezTo>
                  <a:pt x="818" y="791"/>
                  <a:pt x="827" y="793"/>
                  <a:pt x="836" y="793"/>
                </a:cubicBezTo>
                <a:cubicBezTo>
                  <a:pt x="1209" y="793"/>
                  <a:pt x="1209" y="793"/>
                  <a:pt x="1209" y="793"/>
                </a:cubicBezTo>
                <a:cubicBezTo>
                  <a:pt x="1215" y="793"/>
                  <a:pt x="1222" y="792"/>
                  <a:pt x="1228" y="790"/>
                </a:cubicBezTo>
                <a:cubicBezTo>
                  <a:pt x="1289" y="770"/>
                  <a:pt x="1605" y="647"/>
                  <a:pt x="1420" y="343"/>
                </a:cubicBezTo>
                <a:cubicBezTo>
                  <a:pt x="1412" y="330"/>
                  <a:pt x="1395" y="325"/>
                  <a:pt x="1381" y="331"/>
                </a:cubicBezTo>
                <a:cubicBezTo>
                  <a:pt x="1333" y="352"/>
                  <a:pt x="1229" y="404"/>
                  <a:pt x="1201" y="479"/>
                </a:cubicBezTo>
                <a:cubicBezTo>
                  <a:pt x="1163" y="577"/>
                  <a:pt x="1080" y="579"/>
                  <a:pt x="1080" y="579"/>
                </a:cubicBezTo>
                <a:cubicBezTo>
                  <a:pt x="1080" y="579"/>
                  <a:pt x="1148" y="660"/>
                  <a:pt x="1240" y="546"/>
                </a:cubicBezTo>
                <a:cubicBezTo>
                  <a:pt x="1332" y="433"/>
                  <a:pt x="1312" y="448"/>
                  <a:pt x="1367" y="441"/>
                </a:cubicBezTo>
                <a:cubicBezTo>
                  <a:pt x="1421" y="435"/>
                  <a:pt x="1436" y="693"/>
                  <a:pt x="1139" y="728"/>
                </a:cubicBezTo>
                <a:cubicBezTo>
                  <a:pt x="833" y="764"/>
                  <a:pt x="703" y="688"/>
                  <a:pt x="703" y="525"/>
                </a:cubicBezTo>
                <a:cubicBezTo>
                  <a:pt x="703" y="361"/>
                  <a:pt x="932" y="354"/>
                  <a:pt x="1080" y="350"/>
                </a:cubicBezTo>
                <a:cubicBezTo>
                  <a:pt x="1229" y="345"/>
                  <a:pt x="1369" y="252"/>
                  <a:pt x="1406" y="219"/>
                </a:cubicBezTo>
                <a:cubicBezTo>
                  <a:pt x="1443" y="186"/>
                  <a:pt x="1552" y="190"/>
                  <a:pt x="1504" y="273"/>
                </a:cubicBezTo>
                <a:cubicBezTo>
                  <a:pt x="1456" y="356"/>
                  <a:pt x="1591" y="300"/>
                  <a:pt x="1591" y="238"/>
                </a:cubicBezTo>
                <a:cubicBezTo>
                  <a:pt x="1591" y="177"/>
                  <a:pt x="1504" y="75"/>
                  <a:pt x="1325" y="197"/>
                </a:cubicBezTo>
                <a:cubicBezTo>
                  <a:pt x="1325" y="197"/>
                  <a:pt x="1240" y="0"/>
                  <a:pt x="932" y="0"/>
                </a:cubicBezTo>
                <a:cubicBezTo>
                  <a:pt x="602" y="9"/>
                  <a:pt x="312" y="297"/>
                  <a:pt x="275" y="317"/>
                </a:cubicBezTo>
                <a:cubicBezTo>
                  <a:pt x="238" y="337"/>
                  <a:pt x="113" y="415"/>
                  <a:pt x="69" y="446"/>
                </a:cubicBezTo>
                <a:cubicBezTo>
                  <a:pt x="26" y="476"/>
                  <a:pt x="0" y="573"/>
                  <a:pt x="45" y="653"/>
                </a:cubicBezTo>
                <a:cubicBezTo>
                  <a:pt x="91" y="734"/>
                  <a:pt x="436" y="806"/>
                  <a:pt x="652" y="793"/>
                </a:cubicBezTo>
                <a:lnTo>
                  <a:pt x="580" y="714"/>
                </a:lnTo>
                <a:close/>
              </a:path>
            </a:pathLst>
          </a:custGeom>
          <a:solidFill>
            <a:srgbClr val="00AAE6"/>
          </a:solidFill>
          <a:ln>
            <a:noFill/>
          </a:ln>
        </p:spPr>
        <p:txBody>
          <a:bodyPr wrap="square" lIns="0" tIns="0" rIns="0" bIns="0" rtlCol="0"/>
          <a:lstStyle/>
          <a:p>
            <a:endParaRPr lang="en-US" dirty="0">
              <a:solidFill>
                <a:srgbClr val="000000"/>
              </a:solidFill>
              <a:cs typeface="Arial" panose="020B0604020202020204" pitchFamily="34" charset="0"/>
            </a:endParaRPr>
          </a:p>
        </p:txBody>
      </p:sp>
      <p:grpSp>
        <p:nvGrpSpPr>
          <p:cNvPr id="61" name="Group 60"/>
          <p:cNvGrpSpPr/>
          <p:nvPr/>
        </p:nvGrpSpPr>
        <p:grpSpPr bwMode="gray">
          <a:xfrm>
            <a:off x="2203590" y="3530265"/>
            <a:ext cx="749702" cy="459850"/>
            <a:chOff x="1127125" y="2228850"/>
            <a:chExt cx="1400175" cy="858838"/>
          </a:xfrm>
          <a:solidFill>
            <a:srgbClr val="003A70"/>
          </a:solidFill>
        </p:grpSpPr>
        <p:sp>
          <p:nvSpPr>
            <p:cNvPr id="62" name="Freeform 8"/>
            <p:cNvSpPr>
              <a:spLocks/>
            </p:cNvSpPr>
            <p:nvPr/>
          </p:nvSpPr>
          <p:spPr bwMode="gray">
            <a:xfrm>
              <a:off x="1127125" y="2228850"/>
              <a:ext cx="1400175" cy="858838"/>
            </a:xfrm>
            <a:custGeom>
              <a:avLst/>
              <a:gdLst>
                <a:gd name="T0" fmla="*/ 1486 w 1503"/>
                <a:gd name="T1" fmla="*/ 418 h 921"/>
                <a:gd name="T2" fmla="*/ 1102 w 1503"/>
                <a:gd name="T3" fmla="*/ 168 h 921"/>
                <a:gd name="T4" fmla="*/ 690 w 1503"/>
                <a:gd name="T5" fmla="*/ 47 h 921"/>
                <a:gd name="T6" fmla="*/ 225 w 1503"/>
                <a:gd name="T7" fmla="*/ 5 h 921"/>
                <a:gd name="T8" fmla="*/ 179 w 1503"/>
                <a:gd name="T9" fmla="*/ 54 h 921"/>
                <a:gd name="T10" fmla="*/ 228 w 1503"/>
                <a:gd name="T11" fmla="*/ 101 h 921"/>
                <a:gd name="T12" fmla="*/ 673 w 1503"/>
                <a:gd name="T13" fmla="*/ 142 h 921"/>
                <a:gd name="T14" fmla="*/ 1342 w 1503"/>
                <a:gd name="T15" fmla="*/ 419 h 921"/>
                <a:gd name="T16" fmla="*/ 926 w 1503"/>
                <a:gd name="T17" fmla="*/ 649 h 921"/>
                <a:gd name="T18" fmla="*/ 919 w 1503"/>
                <a:gd name="T19" fmla="*/ 700 h 921"/>
                <a:gd name="T20" fmla="*/ 962 w 1503"/>
                <a:gd name="T21" fmla="*/ 728 h 921"/>
                <a:gd name="T22" fmla="*/ 1229 w 1503"/>
                <a:gd name="T23" fmla="*/ 728 h 921"/>
                <a:gd name="T24" fmla="*/ 742 w 1503"/>
                <a:gd name="T25" fmla="*/ 825 h 921"/>
                <a:gd name="T26" fmla="*/ 429 w 1503"/>
                <a:gd name="T27" fmla="*/ 671 h 921"/>
                <a:gd name="T28" fmla="*/ 396 w 1503"/>
                <a:gd name="T29" fmla="*/ 534 h 921"/>
                <a:gd name="T30" fmla="*/ 387 w 1503"/>
                <a:gd name="T31" fmla="*/ 494 h 921"/>
                <a:gd name="T32" fmla="*/ 349 w 1503"/>
                <a:gd name="T33" fmla="*/ 476 h 921"/>
                <a:gd name="T34" fmla="*/ 48 w 1503"/>
                <a:gd name="T35" fmla="*/ 476 h 921"/>
                <a:gd name="T36" fmla="*/ 0 w 1503"/>
                <a:gd name="T37" fmla="*/ 524 h 921"/>
                <a:gd name="T38" fmla="*/ 48 w 1503"/>
                <a:gd name="T39" fmla="*/ 572 h 921"/>
                <a:gd name="T40" fmla="*/ 298 w 1503"/>
                <a:gd name="T41" fmla="*/ 572 h 921"/>
                <a:gd name="T42" fmla="*/ 348 w 1503"/>
                <a:gd name="T43" fmla="*/ 722 h 921"/>
                <a:gd name="T44" fmla="*/ 454 w 1503"/>
                <a:gd name="T45" fmla="*/ 824 h 921"/>
                <a:gd name="T46" fmla="*/ 189 w 1503"/>
                <a:gd name="T47" fmla="*/ 824 h 921"/>
                <a:gd name="T48" fmla="*/ 141 w 1503"/>
                <a:gd name="T49" fmla="*/ 872 h 921"/>
                <a:gd name="T50" fmla="*/ 189 w 1503"/>
                <a:gd name="T51" fmla="*/ 920 h 921"/>
                <a:gd name="T52" fmla="*/ 709 w 1503"/>
                <a:gd name="T53" fmla="*/ 920 h 921"/>
                <a:gd name="T54" fmla="*/ 738 w 1503"/>
                <a:gd name="T55" fmla="*/ 920 h 921"/>
                <a:gd name="T56" fmla="*/ 738 w 1503"/>
                <a:gd name="T57" fmla="*/ 921 h 921"/>
                <a:gd name="T58" fmla="*/ 739 w 1503"/>
                <a:gd name="T59" fmla="*/ 921 h 921"/>
                <a:gd name="T60" fmla="*/ 756 w 1503"/>
                <a:gd name="T61" fmla="*/ 921 h 921"/>
                <a:gd name="T62" fmla="*/ 1442 w 1503"/>
                <a:gd name="T63" fmla="*/ 718 h 921"/>
                <a:gd name="T64" fmla="*/ 1458 w 1503"/>
                <a:gd name="T65" fmla="*/ 664 h 921"/>
                <a:gd name="T66" fmla="*/ 1413 w 1503"/>
                <a:gd name="T67" fmla="*/ 632 h 921"/>
                <a:gd name="T68" fmla="*/ 1085 w 1503"/>
                <a:gd name="T69" fmla="*/ 632 h 921"/>
                <a:gd name="T70" fmla="*/ 1453 w 1503"/>
                <a:gd name="T71" fmla="*/ 500 h 921"/>
                <a:gd name="T72" fmla="*/ 1496 w 1503"/>
                <a:gd name="T73" fmla="*/ 470 h 921"/>
                <a:gd name="T74" fmla="*/ 1486 w 1503"/>
                <a:gd name="T75" fmla="*/ 418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3" h="921">
                  <a:moveTo>
                    <a:pt x="1486" y="418"/>
                  </a:moveTo>
                  <a:cubicBezTo>
                    <a:pt x="1386" y="318"/>
                    <a:pt x="1256" y="233"/>
                    <a:pt x="1102" y="168"/>
                  </a:cubicBezTo>
                  <a:cubicBezTo>
                    <a:pt x="980" y="116"/>
                    <a:pt x="841" y="75"/>
                    <a:pt x="690" y="47"/>
                  </a:cubicBezTo>
                  <a:cubicBezTo>
                    <a:pt x="435" y="0"/>
                    <a:pt x="234" y="5"/>
                    <a:pt x="225" y="5"/>
                  </a:cubicBezTo>
                  <a:cubicBezTo>
                    <a:pt x="199" y="6"/>
                    <a:pt x="178" y="28"/>
                    <a:pt x="179" y="54"/>
                  </a:cubicBezTo>
                  <a:cubicBezTo>
                    <a:pt x="179" y="81"/>
                    <a:pt x="201" y="102"/>
                    <a:pt x="228" y="101"/>
                  </a:cubicBezTo>
                  <a:cubicBezTo>
                    <a:pt x="230" y="101"/>
                    <a:pt x="427" y="96"/>
                    <a:pt x="673" y="142"/>
                  </a:cubicBezTo>
                  <a:cubicBezTo>
                    <a:pt x="872" y="179"/>
                    <a:pt x="1139" y="256"/>
                    <a:pt x="1342" y="419"/>
                  </a:cubicBezTo>
                  <a:cubicBezTo>
                    <a:pt x="1230" y="441"/>
                    <a:pt x="1054" y="500"/>
                    <a:pt x="926" y="649"/>
                  </a:cubicBezTo>
                  <a:cubicBezTo>
                    <a:pt x="914" y="663"/>
                    <a:pt x="911" y="683"/>
                    <a:pt x="919" y="700"/>
                  </a:cubicBezTo>
                  <a:cubicBezTo>
                    <a:pt x="927" y="717"/>
                    <a:pt x="944" y="728"/>
                    <a:pt x="962" y="728"/>
                  </a:cubicBezTo>
                  <a:cubicBezTo>
                    <a:pt x="1229" y="728"/>
                    <a:pt x="1229" y="728"/>
                    <a:pt x="1229" y="728"/>
                  </a:cubicBezTo>
                  <a:cubicBezTo>
                    <a:pt x="1118" y="776"/>
                    <a:pt x="952" y="827"/>
                    <a:pt x="742" y="825"/>
                  </a:cubicBezTo>
                  <a:cubicBezTo>
                    <a:pt x="589" y="799"/>
                    <a:pt x="481" y="746"/>
                    <a:pt x="429" y="671"/>
                  </a:cubicBezTo>
                  <a:cubicBezTo>
                    <a:pt x="383" y="603"/>
                    <a:pt x="395" y="540"/>
                    <a:pt x="396" y="534"/>
                  </a:cubicBezTo>
                  <a:cubicBezTo>
                    <a:pt x="399" y="520"/>
                    <a:pt x="396" y="505"/>
                    <a:pt x="387" y="494"/>
                  </a:cubicBezTo>
                  <a:cubicBezTo>
                    <a:pt x="378" y="482"/>
                    <a:pt x="364" y="476"/>
                    <a:pt x="349" y="476"/>
                  </a:cubicBezTo>
                  <a:cubicBezTo>
                    <a:pt x="48" y="476"/>
                    <a:pt x="48" y="476"/>
                    <a:pt x="48" y="476"/>
                  </a:cubicBezTo>
                  <a:cubicBezTo>
                    <a:pt x="21" y="476"/>
                    <a:pt x="0" y="497"/>
                    <a:pt x="0" y="524"/>
                  </a:cubicBezTo>
                  <a:cubicBezTo>
                    <a:pt x="0" y="550"/>
                    <a:pt x="21" y="572"/>
                    <a:pt x="48" y="572"/>
                  </a:cubicBezTo>
                  <a:cubicBezTo>
                    <a:pt x="298" y="572"/>
                    <a:pt x="298" y="572"/>
                    <a:pt x="298" y="572"/>
                  </a:cubicBezTo>
                  <a:cubicBezTo>
                    <a:pt x="300" y="611"/>
                    <a:pt x="311" y="667"/>
                    <a:pt x="348" y="722"/>
                  </a:cubicBezTo>
                  <a:cubicBezTo>
                    <a:pt x="375" y="761"/>
                    <a:pt x="410" y="795"/>
                    <a:pt x="454" y="824"/>
                  </a:cubicBezTo>
                  <a:cubicBezTo>
                    <a:pt x="189" y="824"/>
                    <a:pt x="189" y="824"/>
                    <a:pt x="189" y="824"/>
                  </a:cubicBezTo>
                  <a:cubicBezTo>
                    <a:pt x="162" y="824"/>
                    <a:pt x="141" y="845"/>
                    <a:pt x="141" y="872"/>
                  </a:cubicBezTo>
                  <a:cubicBezTo>
                    <a:pt x="141" y="898"/>
                    <a:pt x="162" y="920"/>
                    <a:pt x="189" y="920"/>
                  </a:cubicBezTo>
                  <a:cubicBezTo>
                    <a:pt x="709" y="920"/>
                    <a:pt x="709" y="920"/>
                    <a:pt x="709" y="920"/>
                  </a:cubicBezTo>
                  <a:cubicBezTo>
                    <a:pt x="719" y="920"/>
                    <a:pt x="728" y="920"/>
                    <a:pt x="738" y="920"/>
                  </a:cubicBezTo>
                  <a:cubicBezTo>
                    <a:pt x="738" y="921"/>
                    <a:pt x="738" y="921"/>
                    <a:pt x="738" y="921"/>
                  </a:cubicBezTo>
                  <a:cubicBezTo>
                    <a:pt x="738" y="921"/>
                    <a:pt x="739" y="921"/>
                    <a:pt x="739" y="921"/>
                  </a:cubicBezTo>
                  <a:cubicBezTo>
                    <a:pt x="744" y="921"/>
                    <a:pt x="750" y="921"/>
                    <a:pt x="756" y="921"/>
                  </a:cubicBezTo>
                  <a:cubicBezTo>
                    <a:pt x="1177" y="921"/>
                    <a:pt x="1431" y="726"/>
                    <a:pt x="1442" y="718"/>
                  </a:cubicBezTo>
                  <a:cubicBezTo>
                    <a:pt x="1459" y="705"/>
                    <a:pt x="1465" y="684"/>
                    <a:pt x="1458" y="664"/>
                  </a:cubicBezTo>
                  <a:cubicBezTo>
                    <a:pt x="1452" y="645"/>
                    <a:pt x="1434" y="632"/>
                    <a:pt x="1413" y="632"/>
                  </a:cubicBezTo>
                  <a:cubicBezTo>
                    <a:pt x="1085" y="632"/>
                    <a:pt x="1085" y="632"/>
                    <a:pt x="1085" y="632"/>
                  </a:cubicBezTo>
                  <a:cubicBezTo>
                    <a:pt x="1250" y="510"/>
                    <a:pt x="1451" y="500"/>
                    <a:pt x="1453" y="500"/>
                  </a:cubicBezTo>
                  <a:cubicBezTo>
                    <a:pt x="1472" y="499"/>
                    <a:pt x="1489" y="488"/>
                    <a:pt x="1496" y="470"/>
                  </a:cubicBezTo>
                  <a:cubicBezTo>
                    <a:pt x="1503" y="452"/>
                    <a:pt x="1499" y="432"/>
                    <a:pt x="1486" y="418"/>
                  </a:cubicBezTo>
                  <a:close/>
                </a:path>
              </a:pathLst>
            </a:custGeom>
            <a:grpFill/>
          </p:spPr>
          <p:txBody>
            <a:bodyPr wrap="square" lIns="0" tIns="0" rIns="0" bIns="0" rtlCol="0"/>
            <a:lstStyle/>
            <a:p>
              <a:endParaRPr lang="en-US" dirty="0">
                <a:solidFill>
                  <a:srgbClr val="000000"/>
                </a:solidFill>
                <a:cs typeface="Arial" panose="020B0604020202020204" pitchFamily="34" charset="0"/>
              </a:endParaRPr>
            </a:p>
          </p:txBody>
        </p:sp>
        <p:sp>
          <p:nvSpPr>
            <p:cNvPr id="82" name="Freeform 9"/>
            <p:cNvSpPr>
              <a:spLocks noEditPoints="1"/>
            </p:cNvSpPr>
            <p:nvPr/>
          </p:nvSpPr>
          <p:spPr bwMode="gray">
            <a:xfrm>
              <a:off x="1731963" y="2493963"/>
              <a:ext cx="228600" cy="212725"/>
            </a:xfrm>
            <a:custGeom>
              <a:avLst/>
              <a:gdLst>
                <a:gd name="T0" fmla="*/ 184 w 246"/>
                <a:gd name="T1" fmla="*/ 114 h 227"/>
                <a:gd name="T2" fmla="*/ 123 w 246"/>
                <a:gd name="T3" fmla="*/ 170 h 227"/>
                <a:gd name="T4" fmla="*/ 62 w 246"/>
                <a:gd name="T5" fmla="*/ 114 h 227"/>
                <a:gd name="T6" fmla="*/ 123 w 246"/>
                <a:gd name="T7" fmla="*/ 57 h 227"/>
                <a:gd name="T8" fmla="*/ 184 w 246"/>
                <a:gd name="T9" fmla="*/ 114 h 227"/>
                <a:gd name="T10" fmla="*/ 123 w 246"/>
                <a:gd name="T11" fmla="*/ 0 h 227"/>
                <a:gd name="T12" fmla="*/ 0 w 246"/>
                <a:gd name="T13" fmla="*/ 114 h 227"/>
                <a:gd name="T14" fmla="*/ 123 w 246"/>
                <a:gd name="T15" fmla="*/ 227 h 227"/>
                <a:gd name="T16" fmla="*/ 246 w 246"/>
                <a:gd name="T17" fmla="*/ 114 h 227"/>
                <a:gd name="T18" fmla="*/ 123 w 246"/>
                <a:gd name="T1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27">
                  <a:moveTo>
                    <a:pt x="184" y="114"/>
                  </a:moveTo>
                  <a:cubicBezTo>
                    <a:pt x="184" y="145"/>
                    <a:pt x="156" y="170"/>
                    <a:pt x="123" y="170"/>
                  </a:cubicBezTo>
                  <a:cubicBezTo>
                    <a:pt x="89" y="170"/>
                    <a:pt x="62" y="145"/>
                    <a:pt x="62" y="114"/>
                  </a:cubicBezTo>
                  <a:cubicBezTo>
                    <a:pt x="62" y="82"/>
                    <a:pt x="89" y="57"/>
                    <a:pt x="123" y="57"/>
                  </a:cubicBezTo>
                  <a:cubicBezTo>
                    <a:pt x="156" y="57"/>
                    <a:pt x="184" y="82"/>
                    <a:pt x="184" y="114"/>
                  </a:cubicBezTo>
                  <a:close/>
                  <a:moveTo>
                    <a:pt x="123" y="0"/>
                  </a:moveTo>
                  <a:cubicBezTo>
                    <a:pt x="55" y="0"/>
                    <a:pt x="0" y="51"/>
                    <a:pt x="0" y="114"/>
                  </a:cubicBezTo>
                  <a:cubicBezTo>
                    <a:pt x="0" y="176"/>
                    <a:pt x="55" y="227"/>
                    <a:pt x="123" y="227"/>
                  </a:cubicBezTo>
                  <a:cubicBezTo>
                    <a:pt x="191" y="227"/>
                    <a:pt x="246" y="176"/>
                    <a:pt x="246" y="114"/>
                  </a:cubicBezTo>
                  <a:cubicBezTo>
                    <a:pt x="246" y="51"/>
                    <a:pt x="191" y="0"/>
                    <a:pt x="123" y="0"/>
                  </a:cubicBezTo>
                  <a:close/>
                </a:path>
              </a:pathLst>
            </a:custGeom>
            <a:grpFill/>
          </p:spPr>
          <p:txBody>
            <a:bodyPr wrap="square" lIns="0" tIns="0" rIns="0" bIns="0" rtlCol="0"/>
            <a:lstStyle/>
            <a:p>
              <a:endParaRPr lang="en-US" dirty="0">
                <a:solidFill>
                  <a:srgbClr val="000000"/>
                </a:solidFill>
                <a:cs typeface="Arial" panose="020B0604020202020204" pitchFamily="34" charset="0"/>
              </a:endParaRPr>
            </a:p>
          </p:txBody>
        </p:sp>
      </p:grpSp>
      <p:grpSp>
        <p:nvGrpSpPr>
          <p:cNvPr id="83" name="Group 82"/>
          <p:cNvGrpSpPr/>
          <p:nvPr/>
        </p:nvGrpSpPr>
        <p:grpSpPr bwMode="gray">
          <a:xfrm>
            <a:off x="1064082" y="3529705"/>
            <a:ext cx="824503" cy="538050"/>
            <a:chOff x="3579813" y="5119688"/>
            <a:chExt cx="1539875" cy="1004888"/>
          </a:xfrm>
          <a:solidFill>
            <a:srgbClr val="808B94"/>
          </a:solidFill>
        </p:grpSpPr>
        <p:sp>
          <p:nvSpPr>
            <p:cNvPr id="84" name="Freeform 13"/>
            <p:cNvSpPr>
              <a:spLocks noEditPoints="1"/>
            </p:cNvSpPr>
            <p:nvPr/>
          </p:nvSpPr>
          <p:spPr bwMode="gray">
            <a:xfrm>
              <a:off x="4084638" y="5405438"/>
              <a:ext cx="492125" cy="204788"/>
            </a:xfrm>
            <a:custGeom>
              <a:avLst/>
              <a:gdLst>
                <a:gd name="T0" fmla="*/ 382 w 495"/>
                <a:gd name="T1" fmla="*/ 96 h 206"/>
                <a:gd name="T2" fmla="*/ 247 w 495"/>
                <a:gd name="T3" fmla="*/ 148 h 206"/>
                <a:gd name="T4" fmla="*/ 113 w 495"/>
                <a:gd name="T5" fmla="*/ 96 h 206"/>
                <a:gd name="T6" fmla="*/ 247 w 495"/>
                <a:gd name="T7" fmla="*/ 44 h 206"/>
                <a:gd name="T8" fmla="*/ 382 w 495"/>
                <a:gd name="T9" fmla="*/ 96 h 206"/>
                <a:gd name="T10" fmla="*/ 247 w 495"/>
                <a:gd name="T11" fmla="*/ 0 h 206"/>
                <a:gd name="T12" fmla="*/ 0 w 495"/>
                <a:gd name="T13" fmla="*/ 103 h 206"/>
                <a:gd name="T14" fmla="*/ 247 w 495"/>
                <a:gd name="T15" fmla="*/ 206 h 206"/>
                <a:gd name="T16" fmla="*/ 495 w 495"/>
                <a:gd name="T17" fmla="*/ 103 h 206"/>
                <a:gd name="T18" fmla="*/ 247 w 495"/>
                <a:gd name="T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 h="206">
                  <a:moveTo>
                    <a:pt x="382" y="96"/>
                  </a:moveTo>
                  <a:cubicBezTo>
                    <a:pt x="382" y="124"/>
                    <a:pt x="321" y="148"/>
                    <a:pt x="247" y="148"/>
                  </a:cubicBezTo>
                  <a:cubicBezTo>
                    <a:pt x="173" y="148"/>
                    <a:pt x="113" y="124"/>
                    <a:pt x="113" y="96"/>
                  </a:cubicBezTo>
                  <a:cubicBezTo>
                    <a:pt x="113" y="67"/>
                    <a:pt x="173" y="44"/>
                    <a:pt x="247" y="44"/>
                  </a:cubicBezTo>
                  <a:cubicBezTo>
                    <a:pt x="321" y="44"/>
                    <a:pt x="382" y="67"/>
                    <a:pt x="382" y="96"/>
                  </a:cubicBezTo>
                  <a:close/>
                  <a:moveTo>
                    <a:pt x="247" y="0"/>
                  </a:moveTo>
                  <a:cubicBezTo>
                    <a:pt x="111" y="0"/>
                    <a:pt x="0" y="46"/>
                    <a:pt x="0" y="103"/>
                  </a:cubicBezTo>
                  <a:cubicBezTo>
                    <a:pt x="0" y="160"/>
                    <a:pt x="111" y="206"/>
                    <a:pt x="247" y="206"/>
                  </a:cubicBezTo>
                  <a:cubicBezTo>
                    <a:pt x="384" y="206"/>
                    <a:pt x="495" y="160"/>
                    <a:pt x="495" y="103"/>
                  </a:cubicBezTo>
                  <a:cubicBezTo>
                    <a:pt x="495" y="46"/>
                    <a:pt x="384" y="0"/>
                    <a:pt x="247" y="0"/>
                  </a:cubicBezTo>
                  <a:close/>
                </a:path>
              </a:pathLst>
            </a:custGeom>
            <a:grpFill/>
          </p:spPr>
          <p:txBody>
            <a:bodyPr wrap="square" lIns="0" tIns="0" rIns="0" bIns="0" rtlCol="0"/>
            <a:lstStyle/>
            <a:p>
              <a:endParaRPr lang="en-US" dirty="0">
                <a:solidFill>
                  <a:srgbClr val="000000"/>
                </a:solidFill>
                <a:cs typeface="Arial" panose="020B0604020202020204" pitchFamily="34" charset="0"/>
              </a:endParaRPr>
            </a:p>
          </p:txBody>
        </p:sp>
        <p:sp>
          <p:nvSpPr>
            <p:cNvPr id="85" name="Freeform 14"/>
            <p:cNvSpPr>
              <a:spLocks noEditPoints="1"/>
            </p:cNvSpPr>
            <p:nvPr/>
          </p:nvSpPr>
          <p:spPr bwMode="gray">
            <a:xfrm>
              <a:off x="3579813" y="5119688"/>
              <a:ext cx="1539875" cy="1004888"/>
            </a:xfrm>
            <a:custGeom>
              <a:avLst/>
              <a:gdLst>
                <a:gd name="T0" fmla="*/ 1494 w 1550"/>
                <a:gd name="T1" fmla="*/ 331 h 1008"/>
                <a:gd name="T2" fmla="*/ 697 w 1550"/>
                <a:gd name="T3" fmla="*/ 92 h 1008"/>
                <a:gd name="T4" fmla="*/ 168 w 1550"/>
                <a:gd name="T5" fmla="*/ 373 h 1008"/>
                <a:gd name="T6" fmla="*/ 6 w 1550"/>
                <a:gd name="T7" fmla="*/ 588 h 1008"/>
                <a:gd name="T8" fmla="*/ 0 w 1550"/>
                <a:gd name="T9" fmla="*/ 635 h 1008"/>
                <a:gd name="T10" fmla="*/ 0 w 1550"/>
                <a:gd name="T11" fmla="*/ 810 h 1008"/>
                <a:gd name="T12" fmla="*/ 1 w 1550"/>
                <a:gd name="T13" fmla="*/ 820 h 1008"/>
                <a:gd name="T14" fmla="*/ 330 w 1550"/>
                <a:gd name="T15" fmla="*/ 972 h 1008"/>
                <a:gd name="T16" fmla="*/ 949 w 1550"/>
                <a:gd name="T17" fmla="*/ 952 h 1008"/>
                <a:gd name="T18" fmla="*/ 1426 w 1550"/>
                <a:gd name="T19" fmla="*/ 778 h 1008"/>
                <a:gd name="T20" fmla="*/ 1494 w 1550"/>
                <a:gd name="T21" fmla="*/ 331 h 1008"/>
                <a:gd name="T22" fmla="*/ 1399 w 1550"/>
                <a:gd name="T23" fmla="*/ 645 h 1008"/>
                <a:gd name="T24" fmla="*/ 968 w 1550"/>
                <a:gd name="T25" fmla="*/ 874 h 1008"/>
                <a:gd name="T26" fmla="*/ 371 w 1550"/>
                <a:gd name="T27" fmla="*/ 882 h 1008"/>
                <a:gd name="T28" fmla="*/ 108 w 1550"/>
                <a:gd name="T29" fmla="*/ 811 h 1008"/>
                <a:gd name="T30" fmla="*/ 102 w 1550"/>
                <a:gd name="T31" fmla="*/ 769 h 1008"/>
                <a:gd name="T32" fmla="*/ 117 w 1550"/>
                <a:gd name="T33" fmla="*/ 753 h 1008"/>
                <a:gd name="T34" fmla="*/ 974 w 1550"/>
                <a:gd name="T35" fmla="*/ 758 h 1008"/>
                <a:gd name="T36" fmla="*/ 1375 w 1550"/>
                <a:gd name="T37" fmla="*/ 625 h 1008"/>
                <a:gd name="T38" fmla="*/ 1399 w 1550"/>
                <a:gd name="T39" fmla="*/ 645 h 1008"/>
                <a:gd name="T40" fmla="*/ 830 w 1550"/>
                <a:gd name="T41" fmla="*/ 662 h 1008"/>
                <a:gd name="T42" fmla="*/ 288 w 1550"/>
                <a:gd name="T43" fmla="*/ 675 h 1008"/>
                <a:gd name="T44" fmla="*/ 155 w 1550"/>
                <a:gd name="T45" fmla="*/ 673 h 1008"/>
                <a:gd name="T46" fmla="*/ 134 w 1550"/>
                <a:gd name="T47" fmla="*/ 542 h 1008"/>
                <a:gd name="T48" fmla="*/ 609 w 1550"/>
                <a:gd name="T49" fmla="*/ 218 h 1008"/>
                <a:gd name="T50" fmla="*/ 1354 w 1550"/>
                <a:gd name="T51" fmla="*/ 259 h 1008"/>
                <a:gd name="T52" fmla="*/ 830 w 1550"/>
                <a:gd name="T53" fmla="*/ 66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0" h="1008">
                  <a:moveTo>
                    <a:pt x="1494" y="331"/>
                  </a:moveTo>
                  <a:cubicBezTo>
                    <a:pt x="1437" y="0"/>
                    <a:pt x="913" y="50"/>
                    <a:pt x="697" y="92"/>
                  </a:cubicBezTo>
                  <a:cubicBezTo>
                    <a:pt x="481" y="134"/>
                    <a:pt x="314" y="288"/>
                    <a:pt x="168" y="373"/>
                  </a:cubicBezTo>
                  <a:cubicBezTo>
                    <a:pt x="60" y="437"/>
                    <a:pt x="20" y="539"/>
                    <a:pt x="6" y="588"/>
                  </a:cubicBezTo>
                  <a:cubicBezTo>
                    <a:pt x="2" y="603"/>
                    <a:pt x="0" y="619"/>
                    <a:pt x="0" y="635"/>
                  </a:cubicBezTo>
                  <a:cubicBezTo>
                    <a:pt x="0" y="810"/>
                    <a:pt x="0" y="810"/>
                    <a:pt x="0" y="810"/>
                  </a:cubicBezTo>
                  <a:cubicBezTo>
                    <a:pt x="0" y="813"/>
                    <a:pt x="0" y="816"/>
                    <a:pt x="1" y="820"/>
                  </a:cubicBezTo>
                  <a:cubicBezTo>
                    <a:pt x="21" y="936"/>
                    <a:pt x="179" y="1008"/>
                    <a:pt x="330" y="972"/>
                  </a:cubicBezTo>
                  <a:cubicBezTo>
                    <a:pt x="483" y="936"/>
                    <a:pt x="647" y="938"/>
                    <a:pt x="949" y="952"/>
                  </a:cubicBezTo>
                  <a:cubicBezTo>
                    <a:pt x="1251" y="965"/>
                    <a:pt x="1361" y="847"/>
                    <a:pt x="1426" y="778"/>
                  </a:cubicBezTo>
                  <a:cubicBezTo>
                    <a:pt x="1550" y="646"/>
                    <a:pt x="1494" y="331"/>
                    <a:pt x="1494" y="331"/>
                  </a:cubicBezTo>
                  <a:close/>
                  <a:moveTo>
                    <a:pt x="1399" y="645"/>
                  </a:moveTo>
                  <a:cubicBezTo>
                    <a:pt x="1352" y="756"/>
                    <a:pt x="1167" y="903"/>
                    <a:pt x="968" y="874"/>
                  </a:cubicBezTo>
                  <a:cubicBezTo>
                    <a:pt x="742" y="842"/>
                    <a:pt x="459" y="862"/>
                    <a:pt x="371" y="882"/>
                  </a:cubicBezTo>
                  <a:cubicBezTo>
                    <a:pt x="284" y="902"/>
                    <a:pt x="108" y="896"/>
                    <a:pt x="108" y="811"/>
                  </a:cubicBezTo>
                  <a:cubicBezTo>
                    <a:pt x="108" y="795"/>
                    <a:pt x="105" y="781"/>
                    <a:pt x="102" y="769"/>
                  </a:cubicBezTo>
                  <a:cubicBezTo>
                    <a:pt x="99" y="759"/>
                    <a:pt x="107" y="751"/>
                    <a:pt x="117" y="753"/>
                  </a:cubicBezTo>
                  <a:cubicBezTo>
                    <a:pt x="272" y="779"/>
                    <a:pt x="413" y="723"/>
                    <a:pt x="974" y="758"/>
                  </a:cubicBezTo>
                  <a:cubicBezTo>
                    <a:pt x="1164" y="770"/>
                    <a:pt x="1308" y="670"/>
                    <a:pt x="1375" y="625"/>
                  </a:cubicBezTo>
                  <a:cubicBezTo>
                    <a:pt x="1388" y="617"/>
                    <a:pt x="1405" y="630"/>
                    <a:pt x="1399" y="645"/>
                  </a:cubicBezTo>
                  <a:close/>
                  <a:moveTo>
                    <a:pt x="830" y="662"/>
                  </a:moveTo>
                  <a:cubicBezTo>
                    <a:pt x="652" y="633"/>
                    <a:pt x="478" y="650"/>
                    <a:pt x="288" y="675"/>
                  </a:cubicBezTo>
                  <a:cubicBezTo>
                    <a:pt x="241" y="681"/>
                    <a:pt x="168" y="678"/>
                    <a:pt x="155" y="673"/>
                  </a:cubicBezTo>
                  <a:cubicBezTo>
                    <a:pt x="122" y="662"/>
                    <a:pt x="79" y="630"/>
                    <a:pt x="134" y="542"/>
                  </a:cubicBezTo>
                  <a:cubicBezTo>
                    <a:pt x="305" y="353"/>
                    <a:pt x="571" y="232"/>
                    <a:pt x="609" y="218"/>
                  </a:cubicBezTo>
                  <a:cubicBezTo>
                    <a:pt x="647" y="205"/>
                    <a:pt x="1149" y="49"/>
                    <a:pt x="1354" y="259"/>
                  </a:cubicBezTo>
                  <a:cubicBezTo>
                    <a:pt x="1530" y="446"/>
                    <a:pt x="1274" y="716"/>
                    <a:pt x="830" y="662"/>
                  </a:cubicBezTo>
                  <a:close/>
                </a:path>
              </a:pathLst>
            </a:custGeom>
            <a:grpFill/>
          </p:spPr>
          <p:txBody>
            <a:bodyPr wrap="square" lIns="0" tIns="0" rIns="0" bIns="0" rtlCol="0"/>
            <a:lstStyle/>
            <a:p>
              <a:endParaRPr lang="en-US" dirty="0">
                <a:solidFill>
                  <a:srgbClr val="000000"/>
                </a:solidFill>
                <a:cs typeface="Arial" panose="020B0604020202020204" pitchFamily="34" charset="0"/>
              </a:endParaRPr>
            </a:p>
          </p:txBody>
        </p:sp>
      </p:grpSp>
      <p:pic>
        <p:nvPicPr>
          <p:cNvPr id="8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4952" y="4860040"/>
            <a:ext cx="3282745" cy="161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TextBox 86"/>
          <p:cNvSpPr txBox="1"/>
          <p:nvPr/>
        </p:nvSpPr>
        <p:spPr bwMode="gray">
          <a:xfrm>
            <a:off x="708754" y="6457048"/>
            <a:ext cx="10985405" cy="215444"/>
          </a:xfrm>
          <a:prstGeom prst="rect">
            <a:avLst/>
          </a:prstGeom>
          <a:noFill/>
        </p:spPr>
        <p:txBody>
          <a:bodyPr wrap="square" rtlCol="0" anchor="b">
            <a:spAutoFit/>
          </a:bodyPr>
          <a:lstStyle/>
          <a:p>
            <a:pPr>
              <a:spcBef>
                <a:spcPct val="20000"/>
              </a:spcBef>
              <a:buClr>
                <a:srgbClr val="1C3867"/>
              </a:buClr>
              <a:buSzPct val="60000"/>
              <a:buFont typeface="Arial"/>
              <a:buNone/>
            </a:pPr>
            <a:r>
              <a:rPr lang="en-GB" sz="800" i="1" dirty="0">
                <a:solidFill>
                  <a:srgbClr val="FFFFFF">
                    <a:lumMod val="50000"/>
                  </a:srgbClr>
                </a:solidFill>
                <a:cs typeface="Arial" panose="020B0604020202020204" pitchFamily="34" charset="0"/>
              </a:rPr>
              <a:t>Source: Company information. Note: </a:t>
            </a:r>
            <a:r>
              <a:rPr lang="en-GB" sz="800" i="1" baseline="30000" dirty="0">
                <a:solidFill>
                  <a:srgbClr val="FFFFFF">
                    <a:lumMod val="50000"/>
                  </a:srgbClr>
                </a:solidFill>
                <a:cs typeface="Arial" panose="020B0604020202020204" pitchFamily="34" charset="0"/>
              </a:rPr>
              <a:t>1</a:t>
            </a:r>
            <a:r>
              <a:rPr lang="en-GB" sz="800" i="1" dirty="0">
                <a:solidFill>
                  <a:srgbClr val="FFFFFF">
                    <a:lumMod val="50000"/>
                  </a:srgbClr>
                </a:solidFill>
                <a:cs typeface="Arial" panose="020B0604020202020204" pitchFamily="34" charset="0"/>
              </a:rPr>
              <a:t> Counted as one manufacturing site. </a:t>
            </a:r>
            <a:r>
              <a:rPr lang="en-GB" sz="800" i="1" baseline="30000" dirty="0">
                <a:solidFill>
                  <a:srgbClr val="FFFFFF">
                    <a:lumMod val="50000"/>
                  </a:srgbClr>
                </a:solidFill>
                <a:cs typeface="Arial" panose="020B0604020202020204" pitchFamily="34" charset="0"/>
              </a:rPr>
              <a:t>2 </a:t>
            </a:r>
            <a:r>
              <a:rPr lang="en-GB" sz="800" i="1" dirty="0">
                <a:solidFill>
                  <a:srgbClr val="FFFFFF">
                    <a:lumMod val="50000"/>
                  </a:srgbClr>
                </a:solidFill>
                <a:cs typeface="Arial" panose="020B0604020202020204" pitchFamily="34" charset="0"/>
              </a:rPr>
              <a:t>Mother site location. </a:t>
            </a:r>
            <a:r>
              <a:rPr lang="en-GB" sz="800" i="1" baseline="30000" dirty="0">
                <a:solidFill>
                  <a:srgbClr val="FFFFFF">
                    <a:lumMod val="50000"/>
                  </a:srgbClr>
                </a:solidFill>
                <a:cs typeface="Arial" panose="020B0604020202020204" pitchFamily="34" charset="0"/>
              </a:rPr>
              <a:t>3</a:t>
            </a:r>
            <a:r>
              <a:rPr lang="en-GB" sz="800" i="1" dirty="0">
                <a:solidFill>
                  <a:srgbClr val="FFFFFF">
                    <a:lumMod val="50000"/>
                  </a:srgbClr>
                </a:solidFill>
                <a:cs typeface="Arial" panose="020B0604020202020204" pitchFamily="34" charset="0"/>
              </a:rPr>
              <a:t> Co-location.</a:t>
            </a:r>
            <a:endParaRPr lang="en-US" sz="800" i="1" dirty="0" smtClean="0">
              <a:solidFill>
                <a:srgbClr val="FFFFFF">
                  <a:lumMod val="50000"/>
                </a:srgbClr>
              </a:solidFill>
              <a:cs typeface="Arial" panose="020B0604020202020204" pitchFamily="34" charset="0"/>
            </a:endParaRPr>
          </a:p>
        </p:txBody>
      </p:sp>
      <p:pic>
        <p:nvPicPr>
          <p:cNvPr id="6" name="Picture 5"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5873" y="4824748"/>
            <a:ext cx="3551678" cy="1642074"/>
          </a:xfrm>
          <a:prstGeom prst="rect">
            <a:avLst/>
          </a:prstGeom>
        </p:spPr>
      </p:pic>
      <p:pic>
        <p:nvPicPr>
          <p:cNvPr id="7" name="Picture 6"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21842" y="4860309"/>
            <a:ext cx="2784494" cy="1507762"/>
          </a:xfrm>
          <a:prstGeom prst="rect">
            <a:avLst/>
          </a:prstGeom>
        </p:spPr>
      </p:pic>
      <p:grpSp>
        <p:nvGrpSpPr>
          <p:cNvPr id="53" name="Group 52"/>
          <p:cNvGrpSpPr/>
          <p:nvPr/>
        </p:nvGrpSpPr>
        <p:grpSpPr bwMode="gray">
          <a:xfrm>
            <a:off x="822490" y="4460079"/>
            <a:ext cx="10925009" cy="781982"/>
            <a:chOff x="340312" y="4541664"/>
            <a:chExt cx="11394488" cy="845819"/>
          </a:xfrm>
          <a:solidFill>
            <a:srgbClr val="003A70"/>
          </a:solidFill>
        </p:grpSpPr>
        <p:sp>
          <p:nvSpPr>
            <p:cNvPr id="54" name="object 3"/>
            <p:cNvSpPr/>
            <p:nvPr/>
          </p:nvSpPr>
          <p:spPr bwMode="gray">
            <a:xfrm>
              <a:off x="340312" y="4595231"/>
              <a:ext cx="11394488" cy="362131"/>
            </a:xfrm>
            <a:custGeom>
              <a:avLst/>
              <a:gdLst/>
              <a:ahLst/>
              <a:cxnLst/>
              <a:rect l="l" t="t" r="r" b="b"/>
              <a:pathLst>
                <a:path w="12192000" h="828675">
                  <a:moveTo>
                    <a:pt x="0" y="0"/>
                  </a:moveTo>
                  <a:lnTo>
                    <a:pt x="0" y="828090"/>
                  </a:lnTo>
                  <a:lnTo>
                    <a:pt x="12191999" y="828090"/>
                  </a:lnTo>
                  <a:lnTo>
                    <a:pt x="12191999" y="0"/>
                  </a:lnTo>
                  <a:lnTo>
                    <a:pt x="0" y="0"/>
                  </a:lnTo>
                  <a:close/>
                </a:path>
              </a:pathLst>
            </a:custGeom>
            <a:grpFill/>
          </p:spPr>
          <p:txBody>
            <a:bodyPr wrap="square" lIns="0" tIns="0" rIns="0" bIns="0" rtlCol="0"/>
            <a:lstStyle/>
            <a:p>
              <a:pPr defTabSz="914400"/>
              <a:endParaRPr sz="1200" dirty="0">
                <a:solidFill>
                  <a:srgbClr val="FFFFFF"/>
                </a:solidFill>
                <a:cs typeface="Arial" panose="020B0604020202020204" pitchFamily="34" charset="0"/>
              </a:endParaRPr>
            </a:p>
          </p:txBody>
        </p:sp>
        <p:sp>
          <p:nvSpPr>
            <p:cNvPr id="55" name="object 4"/>
            <p:cNvSpPr txBox="1"/>
            <p:nvPr/>
          </p:nvSpPr>
          <p:spPr bwMode="gray">
            <a:xfrm>
              <a:off x="364873" y="4692737"/>
              <a:ext cx="3566480" cy="199741"/>
            </a:xfrm>
            <a:prstGeom prst="rect">
              <a:avLst/>
            </a:prstGeom>
            <a:grpFill/>
          </p:spPr>
          <p:txBody>
            <a:bodyPr vert="horz" wrap="square" lIns="0" tIns="0" rIns="0" bIns="0" rtlCol="0">
              <a:spAutoFit/>
            </a:bodyPr>
            <a:lstStyle/>
            <a:p>
              <a:pPr marL="12700" algn="ctr" defTabSz="914400"/>
              <a:r>
                <a:rPr lang="en-GB" sz="1200" b="1" spc="-5" dirty="0" smtClean="0">
                  <a:solidFill>
                    <a:srgbClr val="FFFFFF"/>
                  </a:solidFill>
                  <a:cs typeface="Arial" panose="020B0604020202020204" pitchFamily="34" charset="0"/>
                </a:rPr>
                <a:t>ADVANCED, HIGH-END SOLUTIONS</a:t>
              </a:r>
              <a:endParaRPr sz="1200" b="1" dirty="0">
                <a:solidFill>
                  <a:srgbClr val="FFFFFF"/>
                </a:solidFill>
                <a:cs typeface="Arial" panose="020B0604020202020204" pitchFamily="34" charset="0"/>
              </a:endParaRPr>
            </a:p>
          </p:txBody>
        </p:sp>
        <p:sp>
          <p:nvSpPr>
            <p:cNvPr id="56" name="object 4"/>
            <p:cNvSpPr txBox="1"/>
            <p:nvPr/>
          </p:nvSpPr>
          <p:spPr bwMode="gray">
            <a:xfrm>
              <a:off x="4165221" y="4637788"/>
              <a:ext cx="3923129" cy="282165"/>
            </a:xfrm>
            <a:prstGeom prst="rect">
              <a:avLst/>
            </a:prstGeom>
            <a:grpFill/>
          </p:spPr>
          <p:txBody>
            <a:bodyPr vert="horz" wrap="square" lIns="0" tIns="0" rIns="0" bIns="0" rtlCol="0" anchor="ctr">
              <a:noAutofit/>
            </a:bodyPr>
            <a:lstStyle/>
            <a:p>
              <a:pPr marL="12700" algn="ctr" defTabSz="914400"/>
              <a:r>
                <a:rPr lang="en-GB" sz="1200" b="1" spc="-5" dirty="0">
                  <a:solidFill>
                    <a:srgbClr val="FFFFFF"/>
                  </a:solidFill>
                  <a:cs typeface="Arial" panose="020B0604020202020204" pitchFamily="34" charset="0"/>
                </a:rPr>
                <a:t>SALES </a:t>
              </a:r>
              <a:r>
                <a:rPr lang="en-GB" sz="1200" b="1" spc="-5" dirty="0" smtClean="0">
                  <a:solidFill>
                    <a:srgbClr val="FFFFFF"/>
                  </a:solidFill>
                  <a:cs typeface="Arial" panose="020B0604020202020204" pitchFamily="34" charset="0"/>
                </a:rPr>
                <a:t>AND </a:t>
              </a:r>
              <a:r>
                <a:rPr lang="en-GB" sz="1200" b="1" spc="-5" dirty="0">
                  <a:solidFill>
                    <a:srgbClr val="FFFFFF"/>
                  </a:solidFill>
                  <a:cs typeface="Arial" panose="020B0604020202020204" pitchFamily="34" charset="0"/>
                </a:rPr>
                <a:t>SERVICE NETWORK</a:t>
              </a:r>
              <a:endParaRPr lang="en-GB" sz="1200" b="1" dirty="0">
                <a:solidFill>
                  <a:srgbClr val="FFFFFF"/>
                </a:solidFill>
                <a:cs typeface="Arial" panose="020B0604020202020204" pitchFamily="34" charset="0"/>
              </a:endParaRPr>
            </a:p>
          </p:txBody>
        </p:sp>
        <p:sp>
          <p:nvSpPr>
            <p:cNvPr id="57" name="object 4"/>
            <p:cNvSpPr txBox="1"/>
            <p:nvPr/>
          </p:nvSpPr>
          <p:spPr bwMode="gray">
            <a:xfrm>
              <a:off x="8874573" y="4683579"/>
              <a:ext cx="2486714" cy="199741"/>
            </a:xfrm>
            <a:prstGeom prst="rect">
              <a:avLst/>
            </a:prstGeom>
            <a:grpFill/>
          </p:spPr>
          <p:txBody>
            <a:bodyPr vert="horz" wrap="square" lIns="0" tIns="0" rIns="0" bIns="0" rtlCol="0">
              <a:spAutoFit/>
            </a:bodyPr>
            <a:lstStyle/>
            <a:p>
              <a:pPr marL="12700" algn="ctr" defTabSz="914400"/>
              <a:r>
                <a:rPr lang="en-GB" sz="1200" b="1" spc="-5" dirty="0" smtClean="0">
                  <a:solidFill>
                    <a:srgbClr val="FFFFFF"/>
                  </a:solidFill>
                  <a:cs typeface="Arial" panose="020B0604020202020204" pitchFamily="34" charset="0"/>
                </a:rPr>
                <a:t>13 MANUFACTURING SITES</a:t>
              </a:r>
              <a:endParaRPr sz="1200" b="1" dirty="0">
                <a:solidFill>
                  <a:srgbClr val="FFFFFF"/>
                </a:solidFill>
                <a:cs typeface="Arial" panose="020B0604020202020204" pitchFamily="34" charset="0"/>
              </a:endParaRPr>
            </a:p>
          </p:txBody>
        </p:sp>
        <p:sp>
          <p:nvSpPr>
            <p:cNvPr id="58" name="object 7"/>
            <p:cNvSpPr/>
            <p:nvPr/>
          </p:nvSpPr>
          <p:spPr bwMode="gray">
            <a:xfrm>
              <a:off x="3972052" y="4541664"/>
              <a:ext cx="184785" cy="845819"/>
            </a:xfrm>
            <a:custGeom>
              <a:avLst/>
              <a:gdLst/>
              <a:ahLst/>
              <a:cxnLst/>
              <a:rect l="l" t="t" r="r" b="b"/>
              <a:pathLst>
                <a:path w="184785" h="845820">
                  <a:moveTo>
                    <a:pt x="184785" y="0"/>
                  </a:moveTo>
                  <a:lnTo>
                    <a:pt x="0" y="845578"/>
                  </a:lnTo>
                </a:path>
              </a:pathLst>
            </a:custGeom>
            <a:grpFill/>
            <a:ln w="28575">
              <a:solidFill>
                <a:srgbClr val="FFFFFF"/>
              </a:solidFill>
            </a:ln>
          </p:spPr>
          <p:txBody>
            <a:bodyPr wrap="square" lIns="0" tIns="0" rIns="0" bIns="0" rtlCol="0"/>
            <a:lstStyle/>
            <a:p>
              <a:pPr defTabSz="914400"/>
              <a:endParaRPr sz="1800" dirty="0">
                <a:solidFill>
                  <a:srgbClr val="000000"/>
                </a:solidFill>
                <a:cs typeface="Arial" panose="020B0604020202020204" pitchFamily="34" charset="0"/>
              </a:endParaRPr>
            </a:p>
          </p:txBody>
        </p:sp>
        <p:sp>
          <p:nvSpPr>
            <p:cNvPr id="59" name="object 8"/>
            <p:cNvSpPr/>
            <p:nvPr/>
          </p:nvSpPr>
          <p:spPr bwMode="gray">
            <a:xfrm>
              <a:off x="8035417" y="4541664"/>
              <a:ext cx="184785" cy="845819"/>
            </a:xfrm>
            <a:custGeom>
              <a:avLst/>
              <a:gdLst/>
              <a:ahLst/>
              <a:cxnLst/>
              <a:rect l="l" t="t" r="r" b="b"/>
              <a:pathLst>
                <a:path w="184784" h="845820">
                  <a:moveTo>
                    <a:pt x="184784" y="0"/>
                  </a:moveTo>
                  <a:lnTo>
                    <a:pt x="0" y="845578"/>
                  </a:lnTo>
                </a:path>
              </a:pathLst>
            </a:custGeom>
            <a:grpFill/>
            <a:ln w="28575">
              <a:solidFill>
                <a:srgbClr val="FFFFFF"/>
              </a:solidFill>
            </a:ln>
          </p:spPr>
          <p:txBody>
            <a:bodyPr wrap="square" lIns="0" tIns="0" rIns="0" bIns="0" rtlCol="0"/>
            <a:lstStyle/>
            <a:p>
              <a:pPr defTabSz="914400"/>
              <a:endParaRPr sz="1800" dirty="0">
                <a:solidFill>
                  <a:srgbClr val="000000"/>
                </a:solidFill>
                <a:cs typeface="Arial" panose="020B0604020202020204" pitchFamily="34" charset="0"/>
              </a:endParaRPr>
            </a:p>
          </p:txBody>
        </p:sp>
      </p:grpSp>
      <p:sp>
        <p:nvSpPr>
          <p:cNvPr id="81" name="object 30"/>
          <p:cNvSpPr txBox="1"/>
          <p:nvPr/>
        </p:nvSpPr>
        <p:spPr bwMode="gray">
          <a:xfrm>
            <a:off x="4692312" y="6338640"/>
            <a:ext cx="3559063" cy="161583"/>
          </a:xfrm>
          <a:prstGeom prst="rect">
            <a:avLst/>
          </a:prstGeom>
        </p:spPr>
        <p:txBody>
          <a:bodyPr vert="horz" wrap="square" lIns="0" tIns="0" rIns="0" bIns="0" rtlCol="0">
            <a:spAutoFit/>
          </a:bodyPr>
          <a:lstStyle/>
          <a:p>
            <a:pPr marL="12700" defTabSz="914400"/>
            <a:r>
              <a:rPr lang="is-IS" sz="1050" spc="-15" dirty="0" smtClean="0">
                <a:solidFill>
                  <a:srgbClr val="003A70"/>
                </a:solidFill>
                <a:cs typeface="Arial" panose="020B0604020202020204" pitchFamily="34" charset="0"/>
              </a:rPr>
              <a:t>+30 Countries I +650 </a:t>
            </a:r>
            <a:r>
              <a:rPr lang="is-IS" sz="1050" spc="-15" dirty="0">
                <a:solidFill>
                  <a:srgbClr val="003A70"/>
                </a:solidFill>
                <a:cs typeface="Arial" panose="020B0604020202020204" pitchFamily="34" charset="0"/>
              </a:rPr>
              <a:t>Sales FTEs </a:t>
            </a:r>
            <a:r>
              <a:rPr lang="is-IS" sz="1050" spc="-15" dirty="0" smtClean="0">
                <a:solidFill>
                  <a:srgbClr val="003A70"/>
                </a:solidFill>
                <a:cs typeface="Arial" panose="020B0604020202020204" pitchFamily="34" charset="0"/>
              </a:rPr>
              <a:t>I +1,350 </a:t>
            </a:r>
            <a:r>
              <a:rPr lang="is-IS" sz="1050" spc="-15" dirty="0">
                <a:solidFill>
                  <a:srgbClr val="003A70"/>
                </a:solidFill>
                <a:cs typeface="Arial" panose="020B0604020202020204" pitchFamily="34" charset="0"/>
              </a:rPr>
              <a:t>Service FTEs</a:t>
            </a:r>
            <a:endParaRPr sz="1050" dirty="0">
              <a:solidFill>
                <a:srgbClr val="003A70"/>
              </a:solidFill>
              <a:cs typeface="Arial" panose="020B0604020202020204" pitchFamily="34" charset="0"/>
            </a:endParaRPr>
          </a:p>
        </p:txBody>
      </p:sp>
      <p:cxnSp>
        <p:nvCxnSpPr>
          <p:cNvPr id="65" name="Straight Connector 64"/>
          <p:cNvCxnSpPr/>
          <p:nvPr/>
        </p:nvCxnSpPr>
        <p:spPr>
          <a:xfrm>
            <a:off x="799623" y="1484784"/>
            <a:ext cx="10272000" cy="0"/>
          </a:xfrm>
          <a:prstGeom prst="line">
            <a:avLst/>
          </a:prstGeom>
          <a:ln>
            <a:gradFill flip="none" rotWithShape="1">
              <a:gsLst>
                <a:gs pos="0">
                  <a:schemeClr val="accent1">
                    <a:tint val="66000"/>
                    <a:satMod val="160000"/>
                  </a:schemeClr>
                </a:gs>
                <a:gs pos="100000">
                  <a:schemeClr val="accent1">
                    <a:tint val="44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9142209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adfc43e1-22fb-48f2-8efe-2776e1b0243e&quot;&gt;&lt;agenda agendaId=&quot;00000000-0000-0000-0000-000000000000&quot; agendaRowId=&quot;00000000-0000-0000-0000-000000000000&quot; /&gt;&lt;executiveSummary isExecutiveSummary=&quot;false&quot; /&gt;&lt;/slideSettings&gt;&lt;/smart&gt;"/>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FUrZnsL2Sf6m2r.wq0e3SA"/>
</p:tagLst>
</file>

<file path=ppt/tags/tag104.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2bd3d0f6-9013-45d6-b3fc-991d72f285c5&quot;&gt;&lt;agenda agendaId=&quot;00000000-0000-0000-0000-000000000000&quot; agendaRowId=&quot;00000000-0000-0000-0000-000000000000&quot; /&gt;&lt;executiveSummary isExecutiveSummary=&quot;false&quot; /&gt;&lt;/slideSettings&gt;&lt;/smart&gt;"/>
</p:tagLst>
</file>

<file path=ppt/tags/tag105.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626ba736-655d-407e-a5cc-8aaf10a94bef&quot;&gt;&lt;agenda agendaId=&quot;00000000-0000-0000-0000-000000000000&quot; agendaRowId=&quot;00000000-0000-0000-0000-000000000000&quot; /&gt;&lt;executiveSummary isExecutiveSummary=&quot;false&quot; /&gt;&lt;/slideSettings&gt;&lt;/smart&gt;"/>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lXQF8bKSZS8iw6M13FYE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2fbdb4ec-c3d9-4a4e-90c2-59ef289717e1&quot;&gt;&lt;agenda agendaId=&quot;00000000-0000-0000-0000-000000000000&quot; agendaRowId=&quot;00000000-0000-0000-0000-000000000000&quot; /&gt;&lt;executiveSummary isExecutiveSummary=&quot;false&quot; /&gt;&lt;/slideSettings&gt;&lt;/smart&gt;"/>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99LFre5PSG.Ya1UUN7tt0w"/>
</p:tagLst>
</file>

<file path=ppt/tags/tag112.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f44e925d-55a2-4705-9030-602c41c6490c&quot;&gt;&lt;agenda agendaId=&quot;00000000-0000-0000-0000-000000000000&quot; agendaRowId=&quot;00000000-0000-0000-0000-000000000000&quot; /&gt;&lt;executiveSummary isExecutiveSummary=&quot;false&quot; /&gt;&lt;/slideSettings&gt;&lt;/smart&gt;"/>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JBCMDoUAQTiiu.89aICEIw"/>
</p:tagLst>
</file>

<file path=ppt/tags/tag115.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a46541c6-ce30-4325-ac6c-807f2fd5e857&quot;&gt;&lt;agenda agendaId=&quot;00000000-0000-0000-0000-000000000000&quot; agendaRowId=&quot;00000000-0000-0000-0000-000000000000&quot; /&gt;&lt;executiveSummary isExecutiveSummary=&quot;false&quot; /&gt;&lt;/slideSettings&gt;&lt;/smart&gt;"/>
</p:tagLst>
</file>

<file path=ppt/tags/tag116.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Copy of Rev and EBIT charts_v2.xlsx&quot; Path=&quot;\\Ldnvnascti0095\ibd_45AD8576\Deal Documents\4. Equity Story\Early Look Presentation\Backup&quot; Landmark=&quot;DONUT-9324574884 (1) (3)&quot; LMFriendly=&quot;DONUT-9324574884 (1) (3) (Sheet2)&quot; SheetSlideName=&quot;_bdm.82a587cd1c424fe5acef4ada4ba01247.edm&quot; Address=&quot;Sheet2!DONUT-9324574884 (1) (3)&quot; AddrAdjusted=&quot;Sheet2!DONUT-9324574884 (1) (3)&quot; LastUpdate=&quot;2019.03.26:23.39.38&quot; FileDesc=&quot;Copy of Rev and EBIT charts_v2.xlsx&quot; Text=&quot;&quot; Value=&quot;&quot; Inst=&quot;0&quot; SBR=&quot;False&quot; SBC=&quot;False&quot; DestType=&quot;1&quot; HeaderRows=&quot;0&quot; TableRowIndex=&quot;0&quot; TableColIndex=&quot;0&quot; /&gt;&#10;&lt;/Data&gt;"/>
</p:tagLst>
</file>

<file path=ppt/tags/tag117.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Copy of Rev and EBIT charts_v2.xlsx&quot; Path=&quot;\\Ldnvnascti0095\ibd_45AD8576\Deal Documents\4. Equity Story\Early Look Presentation\Backup&quot; Landmark=&quot;DONUT-9324574884 (1) (4)&quot; LMFriendly=&quot;DONUT-9324574884 (1) (4) (Sheet2)&quot; SheetSlideName=&quot;_bdm.82a587cd1c424fe5acef4ada4ba01247.edm&quot; Address=&quot;Sheet2!DONUT-9324574884 (1) (4)&quot; AddrAdjusted=&quot;Sheet2!DONUT-9324574884 (1) (4)&quot; LastUpdate=&quot;2019.03.26:23.43.14&quot; FileDesc=&quot;Copy of Rev and EBIT charts_v2.xlsx&quot; Text=&quot;&quot; Value=&quot;&quot; Inst=&quot;0&quot; SBR=&quot;False&quot; SBC=&quot;False&quot; DestType=&quot;1&quot; HeaderRows=&quot;0&quot; TableRowIndex=&quot;0&quot; TableColIndex=&quot;0&quot; /&gt;&#10;&lt;/Data&gt;"/>
</p:tagLst>
</file>

<file path=ppt/tags/tag118.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Copy of Rev and EBIT charts_v2.xlsx&quot; Path=&quot;\\Ldnvnascti0095\ibd_45AD8576\Deal Documents\4. Equity Story\Early Look Presentation\Backup&quot; Landmark=&quot;DONUT-9324574884 (1)&quot; LMFriendly=&quot;DONUT-9324574884 (1) (Sheet2)&quot; SheetSlideName=&quot;_bdm.82a587cd1c424fe5acef4ada4ba01247.edm&quot; Address=&quot;Sheet2!DONUT-9324574884 (1)&quot; AddrAdjusted=&quot;Sheet2!DONUT-9324574884 (1)&quot; LastUpdate=&quot;2019.03.26:23.41.50&quot; FileDesc=&quot;Copy of Rev and EBIT charts_v2.xlsx&quot; Text=&quot;&quot; Value=&quot;&quot; Inst=&quot;0&quot; SBR=&quot;False&quot; SBC=&quot;False&quot; DestType=&quot;1&quot; HeaderRows=&quot;0&quot; TableRowIndex=&quot;0&quot; TableColIndex=&quot;0&quot; /&gt;&#10;&lt;/Data&gt;"/>
</p:tagLst>
</file>

<file path=ppt/tags/tag119.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140e75f3-d00d-4dc8-8f6a-2d03ac6a5914&quot;&gt;&lt;agenda agendaId=&quot;00000000-0000-0000-0000-000000000000&quot; agendaRowId=&quot;00000000-0000-0000-0000-000000000000&quot; /&gt;&lt;executiveSummary isExecutiveSummary=&quot;false&quot; /&gt;&lt;/slideSettings&gt;&lt;/smart&gt;"/>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77bf4e3e-46ae-43f1-951d-5b1c622e2f27&quot;&gt;&lt;agenda agendaId=&quot;00000000-0000-0000-0000-000000000000&quot; agendaRowId=&quot;00000000-0000-0000-0000-000000000000&quot; /&gt;&lt;executiveSummary isExecutiveSummary=&quot;false&quot; /&gt;&lt;/slideSettings&gt;&lt;/smart&gt;"/>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VZRZfFptQ2qpAhBtYLrgKA"/>
</p:tagLst>
</file>

<file path=ppt/tags/tag12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Q_gUEm1BQ1e3uU9VDx52cQ"/>
</p:tagLst>
</file>

<file path=ppt/tags/tag126.xml><?xml version="1.0" encoding="utf-8"?>
<p:tagLst xmlns:a="http://schemas.openxmlformats.org/drawingml/2006/main" xmlns:r="http://schemas.openxmlformats.org/officeDocument/2006/relationships" xmlns:p="http://schemas.openxmlformats.org/presentationml/2006/main">
  <p:tag name="VERSION" val="2"/>
</p:tagLst>
</file>

<file path=ppt/tags/tag127.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41e532b3-08ef-4d68-91e7-313e4890a10c&quot;&gt;&lt;agenda agendaId=&quot;00000000-0000-0000-0000-000000000000&quot; agendaRowId=&quot;00000000-0000-0000-0000-000000000000&quot; /&gt;&lt;executiveSummary isExecutiveSummary=&quot;false&quot; /&gt;&lt;/slideSettings&gt;&lt;/smart&gt;"/>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wx1htvXNVI_bBKeNjblgV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c1dadefa-b651-4ada-8d23-6643a6870307&quot;&gt;&lt;agenda agendaId=&quot;00000000-0000-0000-0000-000000000000&quot; agendaRowId=&quot;00000000-0000-0000-0000-000000000000&quot; /&gt;&lt;executiveSummary isExecutiveSummary=&quot;false&quot; /&gt;&lt;/slideSettings&gt;&lt;/smart&gt;"/>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DiE5UIoWTSONzcF3cJAzsA"/>
</p:tagLst>
</file>

<file path=ppt/tags/tag133.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9b8d18a9-a470-4141-969a-830383b2f9d3&quot;&gt;&lt;agenda agendaId=&quot;00000000-0000-0000-0000-000000000000&quot; agendaRowId=&quot;00000000-0000-0000-0000-000000000000&quot; /&gt;&lt;executiveSummary isExecutiveSummary=&quot;false&quot; /&gt;&lt;/slideSettings&gt;&lt;/smart&gt;"/>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0QTyLdpBRf2_87nSHatNoQ"/>
</p:tagLst>
</file>

<file path=ppt/tags/tag13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1q60HMTK2xgjDRJN7PK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Ld1ZVXNQ7GKaZJmZBMWR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obWMfNdmSlGGsYHcUPZVi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h26uWoAQCKD6.hS0JJr.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uqLcR9M2SK.2qMHpBFhE1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NrLOVp.YSrCa1yDB4h0Dp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mdsWgKJTu_B4neIs8yr7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mdsWgKJTu_B4neIs8yr7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40yVddw5S36rm9lhtzVclA"/>
</p:tagLst>
</file>

<file path=ppt/tags/tag96.xml><?xml version="1.0" encoding="utf-8"?>
<p:tagLst xmlns:a="http://schemas.openxmlformats.org/drawingml/2006/main" xmlns:r="http://schemas.openxmlformats.org/officeDocument/2006/relationships" xmlns:p="http://schemas.openxmlformats.org/presentationml/2006/main">
  <p:tag name="TEMPLAFYSLIDEID" val="63657090359141302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ofLYCMAi6egKox3KlQ2iA"/>
</p:tagLst>
</file>

<file path=ppt/tags/tag99.xml><?xml version="1.0" encoding="utf-8"?>
<p:tagLst xmlns:a="http://schemas.openxmlformats.org/drawingml/2006/main" xmlns:r="http://schemas.openxmlformats.org/officeDocument/2006/relationships" xmlns:p="http://schemas.openxmlformats.org/presentationml/2006/main">
  <p:tag name="LAYOUT" val="ppLayoutCustom"/>
  <p:tag name="SMART" val="&lt;smart xmlns:xsi=&quot;http://www.w3.org/2001/XMLSchema-instance&quot; xmlns:xsd=&quot;http://www.w3.org/2001/XMLSchema&quot;&gt;&lt;slideSettings id=&quot;0bca0328-6326-4761-bf47-43628d3f28ab&quot;&gt;&lt;agenda agendaId=&quot;00000000-0000-0000-0000-000000000000&quot; agendaRowId=&quot;00000000-0000-0000-0000-000000000000&quot; /&gt;&lt;executiveSummary isExecutiveSummary=&quot;false&quot; /&gt;&lt;/slideSettings&gt;&lt;/smart&gt;"/>
</p:tagLst>
</file>

<file path=ppt/theme/theme1.xml><?xml version="1.0" encoding="utf-8"?>
<a:theme xmlns:a="http://schemas.openxmlformats.org/drawingml/2006/main" name="Marel">
  <a:themeElements>
    <a:clrScheme name="Marel">
      <a:dk1>
        <a:srgbClr val="333333"/>
      </a:dk1>
      <a:lt1>
        <a:sysClr val="window" lastClr="FFFFFF"/>
      </a:lt1>
      <a:dk2>
        <a:srgbClr val="394E70"/>
      </a:dk2>
      <a:lt2>
        <a:srgbClr val="E5E5E5"/>
      </a:lt2>
      <a:accent1>
        <a:srgbClr val="003569"/>
      </a:accent1>
      <a:accent2>
        <a:srgbClr val="E31F26"/>
      </a:accent2>
      <a:accent3>
        <a:srgbClr val="00AAE6"/>
      </a:accent3>
      <a:accent4>
        <a:srgbClr val="808B94"/>
      </a:accent4>
      <a:accent5>
        <a:srgbClr val="E88723"/>
      </a:accent5>
      <a:accent6>
        <a:srgbClr val="C5C5C5"/>
      </a:accent6>
      <a:hlink>
        <a:srgbClr val="0563C1"/>
      </a:hlink>
      <a:folHlink>
        <a:srgbClr val="954F72"/>
      </a:folHlink>
    </a:clrScheme>
    <a:fontScheme name="Mar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90000"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1"/>
            </a:solidFill>
          </a:defRPr>
        </a:defPPr>
      </a:lstStyle>
    </a:txDef>
  </a:objectDefaults>
  <a:extraClrSchemeLst/>
  <a:custClrLst>
    <a:custClr name="Marel Blue">
      <a:srgbClr val="003569"/>
    </a:custClr>
    <a:custClr name="Marel Red">
      <a:srgbClr val="E31F26"/>
    </a:custClr>
    <a:custClr name="White">
      <a:srgbClr val="EEEEEE"/>
    </a:custClr>
    <a:custClr name="Stork Blue">
      <a:srgbClr val="00AAE6"/>
    </a:custClr>
    <a:custClr name="GreyBlue">
      <a:srgbClr val="808B94"/>
    </a:custClr>
    <a:custClr name="Grey 50%">
      <a:srgbClr val="C5C5C5"/>
    </a:custClr>
    <a:custClr name="Grey 10%">
      <a:srgbClr val="ECECEC"/>
    </a:custClr>
    <a:custClr name="Modern Blue">
      <a:srgbClr val="394E70"/>
    </a:custClr>
    <a:custClr name="Modern Red">
      <a:srgbClr val="C51F27"/>
    </a:custClr>
    <a:custClr name="Graph Orange">
      <a:srgbClr val="E88723"/>
    </a:custClr>
  </a:custClrLst>
  <a:extLst>
    <a:ext uri="{05A4C25C-085E-4340-85A3-A5531E510DB2}">
      <thm15:themeFamily xmlns:thm15="http://schemas.microsoft.com/office/thememl/2012/main" name="Blank.potx" id="{C06A9839-2556-498B-900B-EA6D7F4A243B}" vid="{61ECB0C8-70DC-49DA-A39B-480370248636}"/>
    </a:ext>
  </a:extLst>
</a:theme>
</file>

<file path=ppt/theme/theme2.xml><?xml version="1.0" encoding="utf-8"?>
<a:theme xmlns:a="http://schemas.openxmlformats.org/drawingml/2006/main" name="Marel PowerPoint Template - CMD">
  <a:themeElements>
    <a:clrScheme name="Marel 2016">
      <a:dk1>
        <a:srgbClr val="000000"/>
      </a:dk1>
      <a:lt1>
        <a:srgbClr val="FFFFFF"/>
      </a:lt1>
      <a:dk2>
        <a:srgbClr val="6D6E70"/>
      </a:dk2>
      <a:lt2>
        <a:srgbClr val="E6E7E8"/>
      </a:lt2>
      <a:accent1>
        <a:srgbClr val="003A70"/>
      </a:accent1>
      <a:accent2>
        <a:srgbClr val="808B94"/>
      </a:accent2>
      <a:accent3>
        <a:srgbClr val="00AAE6"/>
      </a:accent3>
      <a:accent4>
        <a:srgbClr val="BCBEC0"/>
      </a:accent4>
      <a:accent5>
        <a:srgbClr val="394E70"/>
      </a:accent5>
      <a:accent6>
        <a:srgbClr val="E6E7E8"/>
      </a:accent6>
      <a:hlink>
        <a:srgbClr val="0000FF"/>
      </a:hlink>
      <a:folHlink>
        <a:srgbClr val="800080"/>
      </a:folHlink>
    </a:clrScheme>
    <a:fontScheme name="Marel_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a:themeElements>
    <a:clrScheme name="Marel">
      <a:dk1>
        <a:srgbClr val="333333"/>
      </a:dk1>
      <a:lt1>
        <a:sysClr val="window" lastClr="FFFFFF"/>
      </a:lt1>
      <a:dk2>
        <a:srgbClr val="394E70"/>
      </a:dk2>
      <a:lt2>
        <a:srgbClr val="E5E5E5"/>
      </a:lt2>
      <a:accent1>
        <a:srgbClr val="003569"/>
      </a:accent1>
      <a:accent2>
        <a:srgbClr val="E31F26"/>
      </a:accent2>
      <a:accent3>
        <a:srgbClr val="00AAE6"/>
      </a:accent3>
      <a:accent4>
        <a:srgbClr val="808B94"/>
      </a:accent4>
      <a:accent5>
        <a:srgbClr val="E88723"/>
      </a:accent5>
      <a:accent6>
        <a:srgbClr val="C5C5C5"/>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003569"/>
          </a:solidFill>
        </a:ln>
      </a:spPr>
      <a:bodyPr rtlCol="0" anchor="ctr"/>
      <a:lstStyle>
        <a:defPPr algn="ctr">
          <a:defRPr sz="21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100" dirty="0" err="1">
            <a:solidFill>
              <a:schemeClr val="accent1"/>
            </a:solidFill>
          </a:defRPr>
        </a:defPPr>
      </a:lstStyle>
    </a:txDef>
  </a:objectDefaults>
  <a:extraClrSchemeLst/>
  <a:custClrLst>
    <a:custClr name="Marel Blue">
      <a:srgbClr val="003569"/>
    </a:custClr>
    <a:custClr name="Marel Red">
      <a:srgbClr val="E31F26"/>
    </a:custClr>
    <a:custClr name="White">
      <a:srgbClr val="EEEEEE"/>
    </a:custClr>
    <a:custClr name="Stork Blue">
      <a:srgbClr val="00AAE6"/>
    </a:custClr>
    <a:custClr name="GreyBlue">
      <a:srgbClr val="808B94"/>
    </a:custClr>
    <a:custClr name="Grey 50%">
      <a:srgbClr val="C5C5C5"/>
    </a:custClr>
    <a:custClr name="Grey 10%">
      <a:srgbClr val="ECECEC"/>
    </a:custClr>
    <a:custClr name="Modern Blue">
      <a:srgbClr val="394E70"/>
    </a:custClr>
    <a:custClr name="Modern Red">
      <a:srgbClr val="C51F27"/>
    </a:custClr>
    <a:custClr name="Graph Orange">
      <a:srgbClr val="E88723"/>
    </a:custClr>
  </a:custClrLst>
  <a:extLst>
    <a:ext uri="{05A4C25C-085E-4340-85A3-A5531E510DB2}">
      <thm15:themeFamily xmlns:thm15="http://schemas.microsoft.com/office/thememl/2012/main" name="Blank.potx" id="{C06A9839-2556-498B-900B-EA6D7F4A243B}" vid="{61ECB0C8-70DC-49DA-A39B-480370248636}"/>
    </a:ext>
  </a:extLst>
</a:theme>
</file>

<file path=ppt/theme/theme4.xml><?xml version="1.0" encoding="utf-8"?>
<a:theme xmlns:a="http://schemas.openxmlformats.org/drawingml/2006/main" name="Blank">
  <a:themeElements>
    <a:clrScheme name="Marel">
      <a:dk1>
        <a:srgbClr val="333333"/>
      </a:dk1>
      <a:lt1>
        <a:sysClr val="window" lastClr="FFFFFF"/>
      </a:lt1>
      <a:dk2>
        <a:srgbClr val="394E70"/>
      </a:dk2>
      <a:lt2>
        <a:srgbClr val="E5E5E5"/>
      </a:lt2>
      <a:accent1>
        <a:srgbClr val="003569"/>
      </a:accent1>
      <a:accent2>
        <a:srgbClr val="E31F26"/>
      </a:accent2>
      <a:accent3>
        <a:srgbClr val="00AAE6"/>
      </a:accent3>
      <a:accent4>
        <a:srgbClr val="808B94"/>
      </a:accent4>
      <a:accent5>
        <a:srgbClr val="E88723"/>
      </a:accent5>
      <a:accent6>
        <a:srgbClr val="C5C5C5"/>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003569"/>
          </a:solidFill>
        </a:ln>
      </a:spPr>
      <a:bodyPr rtlCol="0" anchor="ctr"/>
      <a:lstStyle>
        <a:defPPr algn="ctr">
          <a:defRPr sz="21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100" dirty="0" err="1">
            <a:solidFill>
              <a:schemeClr val="accent1"/>
            </a:solidFill>
          </a:defRPr>
        </a:defPPr>
      </a:lstStyle>
    </a:txDef>
  </a:objectDefaults>
  <a:extraClrSchemeLst/>
  <a:custClrLst>
    <a:custClr name="Marel Blue">
      <a:srgbClr val="003569"/>
    </a:custClr>
    <a:custClr name="Marel Red">
      <a:srgbClr val="E31F26"/>
    </a:custClr>
    <a:custClr name="White">
      <a:srgbClr val="EEEEEE"/>
    </a:custClr>
    <a:custClr name="Stork Blue">
      <a:srgbClr val="00AAE6"/>
    </a:custClr>
    <a:custClr name="GreyBlue">
      <a:srgbClr val="808B94"/>
    </a:custClr>
    <a:custClr name="Grey 50%">
      <a:srgbClr val="C5C5C5"/>
    </a:custClr>
    <a:custClr name="Grey 10%">
      <a:srgbClr val="ECECEC"/>
    </a:custClr>
    <a:custClr name="Modern Blue">
      <a:srgbClr val="394E70"/>
    </a:custClr>
    <a:custClr name="Modern Red">
      <a:srgbClr val="C51F27"/>
    </a:custClr>
    <a:custClr name="Graph Orange">
      <a:srgbClr val="E88723"/>
    </a:custClr>
  </a:custClrLst>
  <a:extLst>
    <a:ext uri="{05A4C25C-085E-4340-85A3-A5531E510DB2}">
      <thm15:themeFamily xmlns:thm15="http://schemas.microsoft.com/office/thememl/2012/main" name="Blank.potx" id="{C06A9839-2556-498B-900B-EA6D7F4A243B}" vid="{61ECB0C8-70DC-49DA-A39B-480370248636}"/>
    </a:ext>
  </a:extLst>
</a:theme>
</file>

<file path=ppt/theme/theme5.xml><?xml version="1.0" encoding="utf-8"?>
<a:theme xmlns:a="http://schemas.openxmlformats.org/drawingml/2006/main" name="6_Marel PowerPoint Template - CMD">
  <a:themeElements>
    <a:clrScheme name="Marel 2016">
      <a:dk1>
        <a:srgbClr val="000000"/>
      </a:dk1>
      <a:lt1>
        <a:srgbClr val="FFFFFF"/>
      </a:lt1>
      <a:dk2>
        <a:srgbClr val="6D6E70"/>
      </a:dk2>
      <a:lt2>
        <a:srgbClr val="E6E7E8"/>
      </a:lt2>
      <a:accent1>
        <a:srgbClr val="003A70"/>
      </a:accent1>
      <a:accent2>
        <a:srgbClr val="808B94"/>
      </a:accent2>
      <a:accent3>
        <a:srgbClr val="00AAE6"/>
      </a:accent3>
      <a:accent4>
        <a:srgbClr val="BCBEC0"/>
      </a:accent4>
      <a:accent5>
        <a:srgbClr val="394E70"/>
      </a:accent5>
      <a:accent6>
        <a:srgbClr val="E6E7E8"/>
      </a:accent6>
      <a:hlink>
        <a:srgbClr val="0000FF"/>
      </a:hlink>
      <a:folHlink>
        <a:srgbClr val="800080"/>
      </a:folHlink>
    </a:clrScheme>
    <a:fontScheme name="Marel_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arel PowerPoint Template - CMD">
  <a:themeElements>
    <a:clrScheme name="Marel 2016">
      <a:dk1>
        <a:srgbClr val="000000"/>
      </a:dk1>
      <a:lt1>
        <a:srgbClr val="FFFFFF"/>
      </a:lt1>
      <a:dk2>
        <a:srgbClr val="6D6E70"/>
      </a:dk2>
      <a:lt2>
        <a:srgbClr val="E6E7E8"/>
      </a:lt2>
      <a:accent1>
        <a:srgbClr val="003A70"/>
      </a:accent1>
      <a:accent2>
        <a:srgbClr val="808B94"/>
      </a:accent2>
      <a:accent3>
        <a:srgbClr val="00AAE6"/>
      </a:accent3>
      <a:accent4>
        <a:srgbClr val="BCBEC0"/>
      </a:accent4>
      <a:accent5>
        <a:srgbClr val="394E70"/>
      </a:accent5>
      <a:accent6>
        <a:srgbClr val="E6E7E8"/>
      </a:accent6>
      <a:hlink>
        <a:srgbClr val="0000FF"/>
      </a:hlink>
      <a:folHlink>
        <a:srgbClr val="800080"/>
      </a:folHlink>
    </a:clrScheme>
    <a:fontScheme name="Marel_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3_Marel PowerPoint Template - CMD">
  <a:themeElements>
    <a:clrScheme name="Marel 2016">
      <a:dk1>
        <a:srgbClr val="000000"/>
      </a:dk1>
      <a:lt1>
        <a:srgbClr val="FFFFFF"/>
      </a:lt1>
      <a:dk2>
        <a:srgbClr val="6D6E70"/>
      </a:dk2>
      <a:lt2>
        <a:srgbClr val="E6E7E8"/>
      </a:lt2>
      <a:accent1>
        <a:srgbClr val="003A70"/>
      </a:accent1>
      <a:accent2>
        <a:srgbClr val="808B94"/>
      </a:accent2>
      <a:accent3>
        <a:srgbClr val="00AAE6"/>
      </a:accent3>
      <a:accent4>
        <a:srgbClr val="BCBEC0"/>
      </a:accent4>
      <a:accent5>
        <a:srgbClr val="394E70"/>
      </a:accent5>
      <a:accent6>
        <a:srgbClr val="E6E7E8"/>
      </a:accent6>
      <a:hlink>
        <a:srgbClr val="0000FF"/>
      </a:hlink>
      <a:folHlink>
        <a:srgbClr val="800080"/>
      </a:folHlink>
    </a:clrScheme>
    <a:fontScheme name="Marel_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E2136A9536E34E873B465D0E3CCADC" ma:contentTypeVersion="8" ma:contentTypeDescription="Create a new document." ma:contentTypeScope="" ma:versionID="c2f0171c33208bca6907115607afa818">
  <xsd:schema xmlns:xsd="http://www.w3.org/2001/XMLSchema" xmlns:xs="http://www.w3.org/2001/XMLSchema" xmlns:p="http://schemas.microsoft.com/office/2006/metadata/properties" xmlns:ns3="d4d16639-37b4-4a0a-b4f8-4602a6599f0c" xmlns:ns4="e548c0dd-fc20-4136-b4f3-0af675887993" targetNamespace="http://schemas.microsoft.com/office/2006/metadata/properties" ma:root="true" ma:fieldsID="ca3e6e168cb38c90c6f01525a1ae602a" ns3:_="" ns4:_="">
    <xsd:import namespace="d4d16639-37b4-4a0a-b4f8-4602a6599f0c"/>
    <xsd:import namespace="e548c0dd-fc20-4136-b4f3-0af67588799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16639-37b4-4a0a-b4f8-4602a6599f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48c0dd-fc20-4136-b4f3-0af6758879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80ED10-38D7-48EE-A498-691A1A9622D4}">
  <ds:schemaRefs>
    <ds:schemaRef ds:uri="http://purl.org/dc/dcmitype/"/>
    <ds:schemaRef ds:uri="http://purl.org/dc/elements/1.1/"/>
    <ds:schemaRef ds:uri="http://schemas.microsoft.com/office/2006/documentManagement/types"/>
    <ds:schemaRef ds:uri="http://schemas.microsoft.com/office/2006/metadata/properties"/>
    <ds:schemaRef ds:uri="d4d16639-37b4-4a0a-b4f8-4602a6599f0c"/>
    <ds:schemaRef ds:uri="http://purl.org/dc/terms/"/>
    <ds:schemaRef ds:uri="http://schemas.openxmlformats.org/package/2006/metadata/core-properties"/>
    <ds:schemaRef ds:uri="http://schemas.microsoft.com/office/infopath/2007/PartnerControls"/>
    <ds:schemaRef ds:uri="e548c0dd-fc20-4136-b4f3-0af675887993"/>
    <ds:schemaRef ds:uri="http://www.w3.org/XML/1998/namespace"/>
  </ds:schemaRefs>
</ds:datastoreItem>
</file>

<file path=customXml/itemProps2.xml><?xml version="1.0" encoding="utf-8"?>
<ds:datastoreItem xmlns:ds="http://schemas.openxmlformats.org/officeDocument/2006/customXml" ds:itemID="{B20CEEAB-7E08-4FB9-8E20-1A6D32B1DD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16639-37b4-4a0a-b4f8-4602a6599f0c"/>
    <ds:schemaRef ds:uri="e548c0dd-fc20-4136-b4f3-0af675887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A3D05D-A432-4799-93C5-4913F09007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16146</TotalTime>
  <Words>2550</Words>
  <Application>Microsoft Office PowerPoint</Application>
  <PresentationFormat>Widescreen</PresentationFormat>
  <Paragraphs>397</Paragraphs>
  <Slides>23</Slides>
  <Notes>10</Notes>
  <HiddenSlides>1</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23</vt:i4>
      </vt:variant>
    </vt:vector>
  </HeadingPairs>
  <TitlesOfParts>
    <vt:vector size="37" baseType="lpstr">
      <vt:lpstr>Arial</vt:lpstr>
      <vt:lpstr>Arial Narrow</vt:lpstr>
      <vt:lpstr>Calibri</vt:lpstr>
      <vt:lpstr>SourceSansPro</vt:lpstr>
      <vt:lpstr>Times New Roman</vt:lpstr>
      <vt:lpstr>Wingdings</vt:lpstr>
      <vt:lpstr>Marel</vt:lpstr>
      <vt:lpstr>Marel PowerPoint Template - CMD</vt:lpstr>
      <vt:lpstr>1_Blank</vt:lpstr>
      <vt:lpstr>Blank</vt:lpstr>
      <vt:lpstr>6_Marel PowerPoint Template - CMD</vt:lpstr>
      <vt:lpstr>1_Marel PowerPoint Template - CMD</vt:lpstr>
      <vt:lpstr>93_Marel PowerPoint Template - CMD</vt:lpstr>
      <vt:lpstr>think-cell Slide</vt:lpstr>
      <vt:lpstr>PowerPoint Presentation</vt:lpstr>
      <vt:lpstr>Video: From start-up to global leader https://www.youtube.com/watch?v=mdhLsy6fg1E </vt:lpstr>
      <vt:lpstr>PowerPoint Presentation</vt:lpstr>
      <vt:lpstr>Marel is a leading global provider of advanced processing equipment,  systems, software and services to the poultry, meat and fish industries.</vt:lpstr>
      <vt:lpstr>PowerPoint Presentation</vt:lpstr>
      <vt:lpstr>A STRONG TRACK RECORD OF GROWTH</vt:lpstr>
      <vt:lpstr>PowerPoint Presentation</vt:lpstr>
      <vt:lpstr>UNIQUE PURE PLAY PROVIDER</vt:lpstr>
      <vt:lpstr>CLEARLY POSITIONED IN THE VALUE CHAIN</vt:lpstr>
      <vt:lpstr>BALANCED BUSINESS MIX</vt:lpstr>
      <vt:lpstr>LARGE AND DIVERSIFIED GLOBAL CUSTOMER BASE</vt:lpstr>
      <vt:lpstr>HIGHLY ATTRACTIVE, SECULAR GROWTH TRENDS</vt:lpstr>
      <vt:lpstr>GROWTH TARGET</vt:lpstr>
      <vt:lpstr>ORGANIC GROWTH</vt:lpstr>
      <vt:lpstr>ACQUIRED GROWTH</vt:lpstr>
      <vt:lpstr>KEY TRENDS</vt:lpstr>
      <vt:lpstr>PowerPoint Presentation</vt:lpstr>
      <vt:lpstr>PowerPoint Presentation</vt:lpstr>
      <vt:lpstr>PowerPoint Presentation</vt:lpstr>
      <vt:lpstr>PowerPoint Presentation</vt:lpstr>
      <vt:lpstr>MAREL LEADERSHIP CHARACTERISTICS Leadership Curriculum  </vt:lpstr>
      <vt:lpstr>PowerPoint Presentation</vt:lpstr>
      <vt:lpstr>PowerPoint Presentation</vt:lpstr>
    </vt:vector>
  </TitlesOfParts>
  <Company>Marel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Mímir Hafliðason</dc:creator>
  <cp:lastModifiedBy>Elín María Björnsdóttir</cp:lastModifiedBy>
  <cp:revision>80</cp:revision>
  <dcterms:created xsi:type="dcterms:W3CDTF">2019-09-30T10:31:04Z</dcterms:created>
  <dcterms:modified xsi:type="dcterms:W3CDTF">2020-03-10T10:59:59Z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0x0101003EE2136A9536E34E873B465D0E3CCADC</vt:lpwstr>
  </property>
</Properties>
</file>