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tags/tag70.xml" ContentType="application/vnd.openxmlformats-officedocument.presentationml.tags+xml"/>
  <Override PartName="/ppt/notesSlides/notesSlide4.xml" ContentType="application/vnd.openxmlformats-officedocument.presentationml.notesSlide+xml"/>
  <Override PartName="/ppt/tags/tag71.xml" ContentType="application/vnd.openxmlformats-officedocument.presentationml.tags+xml"/>
  <Override PartName="/ppt/notesSlides/notesSlide5.xml" ContentType="application/vnd.openxmlformats-officedocument.presentationml.notesSlide+xml"/>
  <Override PartName="/ppt/tags/tag72.xml" ContentType="application/vnd.openxmlformats-officedocument.presentationml.tags+xml"/>
  <Override PartName="/ppt/notesSlides/notesSlide6.xml" ContentType="application/vnd.openxmlformats-officedocument.presentationml.notesSlide+xml"/>
  <Override PartName="/ppt/tags/tag73.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3" r:id="rId5"/>
  </p:sldMasterIdLst>
  <p:notesMasterIdLst>
    <p:notesMasterId r:id="rId18"/>
  </p:notesMasterIdLst>
  <p:handoutMasterIdLst>
    <p:handoutMasterId r:id="rId19"/>
  </p:handoutMasterIdLst>
  <p:sldIdLst>
    <p:sldId id="562" r:id="rId6"/>
    <p:sldId id="573" r:id="rId7"/>
    <p:sldId id="695" r:id="rId8"/>
    <p:sldId id="697" r:id="rId9"/>
    <p:sldId id="696" r:id="rId10"/>
    <p:sldId id="698" r:id="rId11"/>
    <p:sldId id="686" r:id="rId12"/>
    <p:sldId id="689" r:id="rId13"/>
    <p:sldId id="693" r:id="rId14"/>
    <p:sldId id="694" r:id="rId15"/>
    <p:sldId id="687" r:id="rId16"/>
    <p:sldId id="690" r:id="rId17"/>
  </p:sldIdLst>
  <p:sldSz cx="12192000" cy="6858000"/>
  <p:notesSz cx="6797675" cy="9926638"/>
  <p:custDataLst>
    <p:tags r:id="rId20"/>
  </p:custDataLst>
  <p:defaultText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71">
          <p15:clr>
            <a:srgbClr val="A4A3A4"/>
          </p15:clr>
        </p15:guide>
        <p15:guide id="2" pos="461">
          <p15:clr>
            <a:srgbClr val="A4A3A4"/>
          </p15:clr>
        </p15:guide>
        <p15:guide id="3" pos="370">
          <p15:clr>
            <a:srgbClr val="A4A3A4"/>
          </p15:clr>
        </p15:guide>
        <p15:guide id="4" pos="7287">
          <p15:clr>
            <a:srgbClr val="A4A3A4"/>
          </p15:clr>
        </p15:guide>
        <p15:guide id="6" orient="horz" pos="1389">
          <p15:clr>
            <a:srgbClr val="A4A3A4"/>
          </p15:clr>
        </p15:guide>
        <p15:guide id="7" orient="horz" pos="1207">
          <p15:clr>
            <a:srgbClr val="A4A3A4"/>
          </p15:clr>
        </p15:guide>
        <p15:guide id="8" pos="379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75E"/>
    <a:srgbClr val="E8AF27"/>
    <a:srgbClr val="00B0F0"/>
    <a:srgbClr val="263E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352" autoAdjust="0"/>
    <p:restoredTop sz="92289" autoAdjust="0"/>
  </p:normalViewPr>
  <p:slideViewPr>
    <p:cSldViewPr snapToGrid="0">
      <p:cViewPr>
        <p:scale>
          <a:sx n="75" d="100"/>
          <a:sy n="75" d="100"/>
        </p:scale>
        <p:origin x="1032" y="636"/>
      </p:cViewPr>
      <p:guideLst>
        <p:guide orient="horz" pos="1071"/>
        <p:guide pos="461"/>
        <p:guide pos="370"/>
        <p:guide pos="7287"/>
        <p:guide orient="horz" pos="1389"/>
        <p:guide orient="horz" pos="1207"/>
        <p:guide pos="3795"/>
      </p:guideLst>
    </p:cSldViewPr>
  </p:slideViewPr>
  <p:notesTextViewPr>
    <p:cViewPr>
      <p:scale>
        <a:sx n="1" d="1"/>
        <a:sy n="1" d="1"/>
      </p:scale>
      <p:origin x="0" y="0"/>
    </p:cViewPr>
  </p:notesTextViewPr>
  <p:sorterViewPr>
    <p:cViewPr varScale="1">
      <p:scale>
        <a:sx n="1" d="1"/>
        <a:sy n="1" d="1"/>
      </p:scale>
      <p:origin x="0" y="-761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5129473377945884E-2"/>
          <c:y val="2.1621621621621623E-2"/>
          <c:w val="0.96974105324410831"/>
          <c:h val="0.95675675675675675"/>
        </c:manualLayout>
      </c:layout>
      <c:barChart>
        <c:barDir val="col"/>
        <c:grouping val="stacked"/>
        <c:varyColors val="0"/>
        <c:ser>
          <c:idx val="0"/>
          <c:order val="0"/>
          <c:spPr>
            <a:solidFill>
              <a:srgbClr val="00B0F0"/>
            </a:solidFill>
            <a:ln>
              <a:noFill/>
            </a:ln>
          </c:spPr>
          <c:invertIfNegative val="0"/>
          <c:val>
            <c:numRef>
              <c:f>Sheet1!$A$1:$H$1</c:f>
              <c:numCache>
                <c:formatCode>General</c:formatCode>
                <c:ptCount val="8"/>
                <c:pt idx="0">
                  <c:v>841.33699999999999</c:v>
                </c:pt>
                <c:pt idx="1">
                  <c:v>1020.0650000000001</c:v>
                </c:pt>
                <c:pt idx="2">
                  <c:v>1252.164</c:v>
                </c:pt>
                <c:pt idx="3">
                  <c:v>1498.624</c:v>
                </c:pt>
                <c:pt idx="4">
                  <c:v>1831.5450000000001</c:v>
                </c:pt>
                <c:pt idx="5">
                  <c:v>2120</c:v>
                </c:pt>
                <c:pt idx="6">
                  <c:v>2107</c:v>
                </c:pt>
                <c:pt idx="7">
                  <c:v>1780.2500980060447</c:v>
                </c:pt>
              </c:numCache>
            </c:numRef>
          </c:val>
        </c:ser>
        <c:ser>
          <c:idx val="1"/>
          <c:order val="1"/>
          <c:spPr>
            <a:solidFill>
              <a:srgbClr val="969696"/>
            </a:solidFill>
            <a:ln>
              <a:noFill/>
            </a:ln>
          </c:spPr>
          <c:invertIfNegative val="0"/>
          <c:val>
            <c:numRef>
              <c:f>Sheet1!$A$2:$H$2</c:f>
              <c:numCache>
                <c:formatCode>General</c:formatCode>
                <c:ptCount val="8"/>
                <c:pt idx="0">
                  <c:v>400</c:v>
                </c:pt>
                <c:pt idx="1">
                  <c:v>389.04500000000007</c:v>
                </c:pt>
                <c:pt idx="2">
                  <c:v>420.44699999999989</c:v>
                </c:pt>
                <c:pt idx="3">
                  <c:v>451.94399999999996</c:v>
                </c:pt>
                <c:pt idx="4">
                  <c:v>466.45800000000008</c:v>
                </c:pt>
                <c:pt idx="5">
                  <c:v>470</c:v>
                </c:pt>
                <c:pt idx="6">
                  <c:v>543</c:v>
                </c:pt>
                <c:pt idx="7">
                  <c:v>642.90213347301847</c:v>
                </c:pt>
              </c:numCache>
            </c:numRef>
          </c:val>
        </c:ser>
        <c:ser>
          <c:idx val="2"/>
          <c:order val="2"/>
          <c:spPr>
            <a:solidFill>
              <a:srgbClr val="E8AF27"/>
            </a:solidFill>
            <a:ln>
              <a:noFill/>
            </a:ln>
          </c:spPr>
          <c:invertIfNegative val="0"/>
          <c:val>
            <c:numRef>
              <c:f>Sheet1!$A$3:$H$3</c:f>
              <c:numCache>
                <c:formatCode>General</c:formatCode>
                <c:ptCount val="8"/>
                <c:pt idx="0">
                  <c:v>763.84400000000005</c:v>
                </c:pt>
                <c:pt idx="1">
                  <c:v>848.16300000000001</c:v>
                </c:pt>
                <c:pt idx="2">
                  <c:v>930.3119999999999</c:v>
                </c:pt>
                <c:pt idx="3">
                  <c:v>1121.9749999999997</c:v>
                </c:pt>
                <c:pt idx="4">
                  <c:v>1381.127</c:v>
                </c:pt>
                <c:pt idx="5">
                  <c:v>1463</c:v>
                </c:pt>
                <c:pt idx="6">
                  <c:v>1485</c:v>
                </c:pt>
                <c:pt idx="7">
                  <c:v>1868.0679666330357</c:v>
                </c:pt>
              </c:numCache>
            </c:numRef>
          </c:val>
        </c:ser>
        <c:dLbls>
          <c:showLegendKey val="0"/>
          <c:showVal val="0"/>
          <c:showCatName val="0"/>
          <c:showSerName val="0"/>
          <c:showPercent val="0"/>
          <c:showBubbleSize val="0"/>
        </c:dLbls>
        <c:gapWidth val="80"/>
        <c:overlap val="100"/>
        <c:axId val="1139828336"/>
        <c:axId val="1139830296"/>
      </c:barChart>
      <c:catAx>
        <c:axId val="1139828336"/>
        <c:scaling>
          <c:orientation val="minMax"/>
        </c:scaling>
        <c:delete val="0"/>
        <c:axPos val="b"/>
        <c:majorGridlines>
          <c:spPr>
            <a:ln>
              <a:noFill/>
            </a:ln>
          </c:spPr>
        </c:majorGridlines>
        <c:majorTickMark val="none"/>
        <c:minorTickMark val="none"/>
        <c:tickLblPos val="none"/>
        <c:spPr>
          <a:ln w="9525" algn="ctr">
            <a:solidFill>
              <a:schemeClr val="bg1"/>
            </a:solidFill>
            <a:prstDash val="solid"/>
          </a:ln>
        </c:spPr>
        <c:crossAx val="1139830296"/>
        <c:crosses val="min"/>
        <c:auto val="0"/>
        <c:lblAlgn val="ctr"/>
        <c:lblOffset val="100"/>
        <c:noMultiLvlLbl val="0"/>
      </c:catAx>
      <c:valAx>
        <c:axId val="1139830296"/>
        <c:scaling>
          <c:orientation val="minMax"/>
          <c:max val="4291.2201981120988"/>
          <c:min val="0"/>
        </c:scaling>
        <c:delete val="1"/>
        <c:axPos val="r"/>
        <c:numFmt formatCode="General" sourceLinked="1"/>
        <c:majorTickMark val="out"/>
        <c:minorTickMark val="none"/>
        <c:tickLblPos val="nextTo"/>
        <c:crossAx val="1139828336"/>
        <c:crosses val="max"/>
        <c:crossBetween val="between"/>
      </c:valAx>
    </c:plotArea>
    <c:plotVisOnly val="0"/>
    <c:dispBlanksAs val="gap"/>
    <c:showDLblsOverMax val="1"/>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is-IS" dirty="0"/>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74FDA838-C85B-4FA1-9460-3494B8E6A5A4}" type="datetimeFigureOut">
              <a:rPr lang="is-IS" smtClean="0"/>
              <a:t>9.3.2020</a:t>
            </a:fld>
            <a:endParaRPr lang="is-IS" dirty="0"/>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is-IS" dirty="0"/>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07538EDE-4C0B-41FE-8732-F37747D4302E}" type="slidenum">
              <a:rPr lang="is-IS" smtClean="0"/>
              <a:t>‹#›</a:t>
            </a:fld>
            <a:endParaRPr lang="is-IS" dirty="0"/>
          </a:p>
        </p:txBody>
      </p:sp>
    </p:spTree>
    <p:extLst>
      <p:ext uri="{BB962C8B-B14F-4D97-AF65-F5344CB8AC3E}">
        <p14:creationId xmlns:p14="http://schemas.microsoft.com/office/powerpoint/2010/main" val="138745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is-IS"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696D383-ABF1-4DD2-B523-17CBF660B822}" type="datetimeFigureOut">
              <a:rPr lang="is-IS" smtClean="0"/>
              <a:t>9.3.2020</a:t>
            </a:fld>
            <a:endParaRPr lang="is-IS"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is-IS"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s-I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is-IS"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DB629ED-4C6F-4F99-BF20-81EFD384DFEE}" type="slidenum">
              <a:rPr lang="is-IS" smtClean="0"/>
              <a:t>‹#›</a:t>
            </a:fld>
            <a:endParaRPr lang="is-IS" dirty="0"/>
          </a:p>
        </p:txBody>
      </p:sp>
    </p:spTree>
    <p:extLst>
      <p:ext uri="{BB962C8B-B14F-4D97-AF65-F5344CB8AC3E}">
        <p14:creationId xmlns:p14="http://schemas.microsoft.com/office/powerpoint/2010/main" val="981094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DB629ED-4C6F-4F99-BF20-81EFD384DFEE}" type="slidenum">
              <a:rPr lang="is-IS" smtClean="0"/>
              <a:t>1</a:t>
            </a:fld>
            <a:endParaRPr lang="is-IS"/>
          </a:p>
        </p:txBody>
      </p:sp>
    </p:spTree>
    <p:extLst>
      <p:ext uri="{BB962C8B-B14F-4D97-AF65-F5344CB8AC3E}">
        <p14:creationId xmlns:p14="http://schemas.microsoft.com/office/powerpoint/2010/main" val="1208604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a:t>Strength and flexibility of the network is the heart of our business model. We are always looking at ways and exploring new destinations to grow and strengthen our network in a profitable way</a:t>
            </a:r>
          </a:p>
          <a:p>
            <a:endParaRPr lang="en-US" noProof="0" dirty="0"/>
          </a:p>
          <a:p>
            <a:r>
              <a:rPr lang="en-US" noProof="0" dirty="0"/>
              <a:t>We have the flexibility to focus the revenue generation and shift between TO-FROM-VIA. Via has been more challenging in recent quarters with high pressure on yields while we see more opportunities on the TO and FROM market</a:t>
            </a:r>
          </a:p>
          <a:p>
            <a:endParaRPr lang="en-US" noProof="0" dirty="0"/>
          </a:p>
          <a:p>
            <a:r>
              <a:rPr lang="en-US" noProof="0" dirty="0"/>
              <a:t>Our new revenue management system which we implemented this spring which is an O&amp;D system (not a leg based system which we had previously) which helps us to maximize the revenue generation of the network</a:t>
            </a:r>
          </a:p>
          <a:p>
            <a:endParaRPr lang="en-US" noProof="0" dirty="0"/>
          </a:p>
          <a:p>
            <a:r>
              <a:rPr lang="en-US" noProof="0" dirty="0"/>
              <a:t>In our opinion there are exciting times ahead, we have made some changes to strengthen and align our operations with the current challenging environment and are prepared to seize the opportunities that lie ahead</a:t>
            </a:r>
          </a:p>
          <a:p>
            <a:endParaRPr lang="en-US" noProof="0" dirty="0"/>
          </a:p>
          <a:p>
            <a:endParaRPr lang="en-US" dirty="0"/>
          </a:p>
        </p:txBody>
      </p:sp>
      <p:sp>
        <p:nvSpPr>
          <p:cNvPr id="4" name="Slide Number Placeholder 3"/>
          <p:cNvSpPr>
            <a:spLocks noGrp="1"/>
          </p:cNvSpPr>
          <p:nvPr>
            <p:ph type="sldNum" sz="quarter" idx="5"/>
          </p:nvPr>
        </p:nvSpPr>
        <p:spPr/>
        <p:txBody>
          <a:bodyPr/>
          <a:lstStyle/>
          <a:p>
            <a:fld id="{1EC5EA12-5BFF-494E-BF1D-688FBBC170A2}" type="slidenum">
              <a:rPr lang="en-US" smtClean="0"/>
              <a:t>3</a:t>
            </a:fld>
            <a:endParaRPr lang="en-US"/>
          </a:p>
        </p:txBody>
      </p:sp>
    </p:spTree>
    <p:extLst>
      <p:ext uri="{BB962C8B-B14F-4D97-AF65-F5344CB8AC3E}">
        <p14:creationId xmlns:p14="http://schemas.microsoft.com/office/powerpoint/2010/main" val="1370957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s-IS" dirty="0"/>
              <a:t>Kemur 3.janúar – farþegatölurnar verða í fréttatilkynningu 6.jan man</a:t>
            </a:r>
          </a:p>
        </p:txBody>
      </p:sp>
      <p:sp>
        <p:nvSpPr>
          <p:cNvPr id="4" name="Slide Number Placeholder 3"/>
          <p:cNvSpPr>
            <a:spLocks noGrp="1"/>
          </p:cNvSpPr>
          <p:nvPr>
            <p:ph type="sldNum" sz="quarter" idx="5"/>
          </p:nvPr>
        </p:nvSpPr>
        <p:spPr/>
        <p:txBody>
          <a:bodyPr/>
          <a:lstStyle/>
          <a:p>
            <a:fld id="{1EC5EA12-5BFF-494E-BF1D-688FBBC170A2}" type="slidenum">
              <a:rPr lang="en-US" smtClean="0"/>
              <a:t>6</a:t>
            </a:fld>
            <a:endParaRPr lang="en-US"/>
          </a:p>
        </p:txBody>
      </p:sp>
    </p:spTree>
    <p:extLst>
      <p:ext uri="{BB962C8B-B14F-4D97-AF65-F5344CB8AC3E}">
        <p14:creationId xmlns:p14="http://schemas.microsoft.com/office/powerpoint/2010/main" val="3831154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fld id="{F8C8888B-B057-40A2-BAFE-0D47F77FEEE8}" type="slidenum">
              <a:rPr lang="is-IS" smtClean="0"/>
              <a:t>8</a:t>
            </a:fld>
            <a:endParaRPr lang="is-IS"/>
          </a:p>
        </p:txBody>
      </p:sp>
    </p:spTree>
    <p:extLst>
      <p:ext uri="{BB962C8B-B14F-4D97-AF65-F5344CB8AC3E}">
        <p14:creationId xmlns:p14="http://schemas.microsoft.com/office/powerpoint/2010/main" val="2874489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is-IS" baseline="0" dirty="0" smtClean="0"/>
          </a:p>
        </p:txBody>
      </p:sp>
      <p:sp>
        <p:nvSpPr>
          <p:cNvPr id="4" name="Slide Number Placeholder 3"/>
          <p:cNvSpPr>
            <a:spLocks noGrp="1"/>
          </p:cNvSpPr>
          <p:nvPr>
            <p:ph type="sldNum" sz="quarter" idx="10"/>
          </p:nvPr>
        </p:nvSpPr>
        <p:spPr/>
        <p:txBody>
          <a:bodyPr/>
          <a:lstStyle/>
          <a:p>
            <a:fld id="{F8C8888B-B057-40A2-BAFE-0D47F77FEEE8}" type="slidenum">
              <a:rPr lang="is-IS" smtClean="0"/>
              <a:t>9</a:t>
            </a:fld>
            <a:endParaRPr lang="is-IS"/>
          </a:p>
        </p:txBody>
      </p:sp>
    </p:spTree>
    <p:extLst>
      <p:ext uri="{BB962C8B-B14F-4D97-AF65-F5344CB8AC3E}">
        <p14:creationId xmlns:p14="http://schemas.microsoft.com/office/powerpoint/2010/main" val="99067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is-IS" baseline="0" dirty="0" smtClean="0"/>
          </a:p>
        </p:txBody>
      </p:sp>
      <p:sp>
        <p:nvSpPr>
          <p:cNvPr id="4" name="Slide Number Placeholder 3"/>
          <p:cNvSpPr>
            <a:spLocks noGrp="1"/>
          </p:cNvSpPr>
          <p:nvPr>
            <p:ph type="sldNum" sz="quarter" idx="10"/>
          </p:nvPr>
        </p:nvSpPr>
        <p:spPr/>
        <p:txBody>
          <a:bodyPr/>
          <a:lstStyle/>
          <a:p>
            <a:fld id="{F8C8888B-B057-40A2-BAFE-0D47F77FEEE8}" type="slidenum">
              <a:rPr lang="is-IS" smtClean="0"/>
              <a:t>10</a:t>
            </a:fld>
            <a:endParaRPr lang="is-IS"/>
          </a:p>
        </p:txBody>
      </p:sp>
    </p:spTree>
    <p:extLst>
      <p:ext uri="{BB962C8B-B14F-4D97-AF65-F5344CB8AC3E}">
        <p14:creationId xmlns:p14="http://schemas.microsoft.com/office/powerpoint/2010/main" val="4222359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s-IS" dirty="0"/>
          </a:p>
        </p:txBody>
      </p:sp>
      <p:sp>
        <p:nvSpPr>
          <p:cNvPr id="4" name="Slide Number Placeholder 3"/>
          <p:cNvSpPr>
            <a:spLocks noGrp="1"/>
          </p:cNvSpPr>
          <p:nvPr>
            <p:ph type="sldNum" sz="quarter" idx="10"/>
          </p:nvPr>
        </p:nvSpPr>
        <p:spPr/>
        <p:txBody>
          <a:bodyPr/>
          <a:lstStyle/>
          <a:p>
            <a:fld id="{8E3FF4B6-E443-4293-9F30-2063ED5C230A}" type="slidenum">
              <a:rPr lang="is-IS" smtClean="0"/>
              <a:t>12</a:t>
            </a:fld>
            <a:endParaRPr lang="is-IS" dirty="0"/>
          </a:p>
        </p:txBody>
      </p:sp>
    </p:spTree>
    <p:extLst>
      <p:ext uri="{BB962C8B-B14F-4D97-AF65-F5344CB8AC3E}">
        <p14:creationId xmlns:p14="http://schemas.microsoft.com/office/powerpoint/2010/main" val="20592740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4.jpeg"/><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xml"/><Relationship Id="rId1" Type="http://schemas.openxmlformats.org/officeDocument/2006/relationships/vmlDrawing" Target="../drawings/vmlDrawing7.v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42677847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839" name="think-cell Slide" r:id="rId4" imgW="347" imgH="348" progId="TCLayout.ActiveDocument.1">
                  <p:embed/>
                </p:oleObj>
              </mc:Choice>
              <mc:Fallback>
                <p:oleObj name="think-cell Slide" r:id="rId4" imgW="347" imgH="348"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Tree>
    <p:extLst>
      <p:ext uri="{BB962C8B-B14F-4D97-AF65-F5344CB8AC3E}">
        <p14:creationId xmlns:p14="http://schemas.microsoft.com/office/powerpoint/2010/main" val="2159156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2"/>
            </p:custDataLst>
            <p:extLst>
              <p:ext uri="{D42A27DB-BD31-4B8C-83A1-F6EECF244321}">
                <p14:modId xmlns:p14="http://schemas.microsoft.com/office/powerpoint/2010/main" val="97935389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863" name="think-cell Slide" r:id="rId4" imgW="347" imgH="348" progId="TCLayout.ActiveDocument.1">
                  <p:embed/>
                </p:oleObj>
              </mc:Choice>
              <mc:Fallback>
                <p:oleObj name="think-cell Slide" r:id="rId4" imgW="347" imgH="348"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7" name="Picture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31003" y="-639191"/>
            <a:ext cx="12620235" cy="8398891"/>
          </a:xfrm>
          <a:prstGeom prst="rect">
            <a:avLst/>
          </a:prstGeom>
        </p:spPr>
      </p:pic>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is-IS"/>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s-IS"/>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is-I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is-I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227AE80-39E3-4FB5-B75E-E03354D3011D}" type="slidenum">
              <a:rPr lang="is-IS" smtClean="0"/>
              <a:t>‹#›</a:t>
            </a:fld>
            <a:endParaRPr lang="is-IS" dirty="0"/>
          </a:p>
        </p:txBody>
      </p:sp>
    </p:spTree>
    <p:extLst>
      <p:ext uri="{BB962C8B-B14F-4D97-AF65-F5344CB8AC3E}">
        <p14:creationId xmlns:p14="http://schemas.microsoft.com/office/powerpoint/2010/main" val="249871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148550689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8412" name="think-cell Slide" r:id="rId4" imgW="347" imgH="348" progId="TCLayout.ActiveDocument.1">
                  <p:embed/>
                </p:oleObj>
              </mc:Choice>
              <mc:Fallback>
                <p:oleObj name="think-cell Slide" r:id="rId4" imgW="347" imgH="348"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Subtitle 2"/>
          <p:cNvSpPr>
            <a:spLocks noGrp="1"/>
          </p:cNvSpPr>
          <p:nvPr>
            <p:ph type="subTitle" idx="1"/>
          </p:nvPr>
        </p:nvSpPr>
        <p:spPr>
          <a:xfrm>
            <a:off x="591600" y="1811900"/>
            <a:ext cx="10972800" cy="3162300"/>
          </a:xfrm>
        </p:spPr>
        <p:txBody>
          <a:bodyPr/>
          <a:lstStyle>
            <a:lvl1pPr marL="180000" indent="-180000" algn="l">
              <a:spcBef>
                <a:spcPts val="0"/>
              </a:spcBef>
              <a:buClr>
                <a:srgbClr val="00B0F0"/>
              </a:buClr>
              <a:buFont typeface="Arial" pitchFamily="34" charset="0"/>
              <a:buChar char="|"/>
              <a:defRPr sz="1400" b="0" i="0" baseline="0">
                <a:solidFill>
                  <a:schemeClr val="tx1">
                    <a:lumMod val="65000"/>
                    <a:lumOff val="35000"/>
                  </a:schemeClr>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Title Placeholder 1"/>
          <p:cNvSpPr>
            <a:spLocks noGrp="1"/>
          </p:cNvSpPr>
          <p:nvPr>
            <p:ph type="title"/>
          </p:nvPr>
        </p:nvSpPr>
        <p:spPr bwMode="auto">
          <a:xfrm>
            <a:off x="491877" y="539178"/>
            <a:ext cx="11090523" cy="72958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2200" baseline="0">
                <a:solidFill>
                  <a:schemeClr val="tx1"/>
                </a:solidFill>
              </a:defRPr>
            </a:lvl1pPr>
          </a:lstStyle>
          <a:p>
            <a:pPr lvl="0"/>
            <a:r>
              <a:rPr lang="en-US" dirty="0"/>
              <a:t>Click to edit Master title style</a:t>
            </a:r>
          </a:p>
        </p:txBody>
      </p:sp>
      <p:sp>
        <p:nvSpPr>
          <p:cNvPr id="4" name="Slide Number Placeholder 5"/>
          <p:cNvSpPr>
            <a:spLocks noGrp="1"/>
          </p:cNvSpPr>
          <p:nvPr>
            <p:ph type="sldNum" sz="quarter" idx="12"/>
          </p:nvPr>
        </p:nvSpPr>
        <p:spPr>
          <a:xfrm>
            <a:off x="4673600" y="6381330"/>
            <a:ext cx="2844800" cy="365125"/>
          </a:xfrm>
          <a:prstGeom prst="rect">
            <a:avLst/>
          </a:prstGeom>
        </p:spPr>
        <p:txBody>
          <a:bodyPr/>
          <a:lstStyle>
            <a:lvl1pPr algn="ctr">
              <a:defRPr sz="1200">
                <a:solidFill>
                  <a:schemeClr val="bg1">
                    <a:lumMod val="50000"/>
                  </a:schemeClr>
                </a:solidFill>
              </a:defRPr>
            </a:lvl1pPr>
          </a:lstStyle>
          <a:p>
            <a:fld id="{3A97AAE2-0819-4EC1-895D-163EA5D54F16}" type="slidenum">
              <a:rPr lang="en-US" smtClean="0"/>
              <a:pPr/>
              <a:t>‹#›</a:t>
            </a:fld>
            <a:endParaRPr lang="en-US" dirty="0"/>
          </a:p>
        </p:txBody>
      </p:sp>
    </p:spTree>
    <p:extLst>
      <p:ext uri="{BB962C8B-B14F-4D97-AF65-F5344CB8AC3E}">
        <p14:creationId xmlns:p14="http://schemas.microsoft.com/office/powerpoint/2010/main" val="164204280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05074920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923" name="think-cell Slide" r:id="rId4" imgW="347" imgH="348" progId="TCLayout.ActiveDocument.1">
                  <p:embed/>
                </p:oleObj>
              </mc:Choice>
              <mc:Fallback>
                <p:oleObj name="think-cell Slide" r:id="rId4" imgW="347" imgH="348"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 name="Title Placeholder 1"/>
          <p:cNvSpPr>
            <a:spLocks noGrp="1"/>
          </p:cNvSpPr>
          <p:nvPr>
            <p:ph type="title"/>
          </p:nvPr>
        </p:nvSpPr>
        <p:spPr bwMode="auto">
          <a:xfrm>
            <a:off x="491877" y="539178"/>
            <a:ext cx="11090523" cy="72958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2200" baseline="0">
                <a:solidFill>
                  <a:schemeClr val="tx1"/>
                </a:solidFill>
                <a:latin typeface="Altitude" panose="02000503030000020003" pitchFamily="2" charset="0"/>
              </a:defRPr>
            </a:lvl1pPr>
          </a:lstStyle>
          <a:p>
            <a:pPr lvl="0"/>
            <a:r>
              <a:rPr lang="en-US" dirty="0"/>
              <a:t>Click to edit Master title style</a:t>
            </a:r>
          </a:p>
        </p:txBody>
      </p:sp>
      <p:sp>
        <p:nvSpPr>
          <p:cNvPr id="3" name="Slide Number Placeholder 5"/>
          <p:cNvSpPr>
            <a:spLocks noGrp="1"/>
          </p:cNvSpPr>
          <p:nvPr>
            <p:ph type="sldNum" sz="quarter" idx="12"/>
          </p:nvPr>
        </p:nvSpPr>
        <p:spPr>
          <a:xfrm>
            <a:off x="4673600" y="6381330"/>
            <a:ext cx="2844800" cy="365125"/>
          </a:xfrm>
          <a:prstGeom prst="rect">
            <a:avLst/>
          </a:prstGeom>
        </p:spPr>
        <p:txBody>
          <a:bodyPr/>
          <a:lstStyle>
            <a:lvl1pPr algn="ctr">
              <a:defRPr sz="1200">
                <a:solidFill>
                  <a:schemeClr val="bg1">
                    <a:lumMod val="50000"/>
                  </a:schemeClr>
                </a:solidFill>
              </a:defRPr>
            </a:lvl1pPr>
          </a:lstStyle>
          <a:p>
            <a:fld id="{3A97AAE2-0819-4EC1-895D-163EA5D54F16}" type="slidenum">
              <a:rPr lang="en-US" smtClean="0"/>
              <a:pPr/>
              <a:t>‹#›</a:t>
            </a:fld>
            <a:endParaRPr lang="en-US" dirty="0"/>
          </a:p>
        </p:txBody>
      </p:sp>
    </p:spTree>
    <p:extLst>
      <p:ext uri="{BB962C8B-B14F-4D97-AF65-F5344CB8AC3E}">
        <p14:creationId xmlns:p14="http://schemas.microsoft.com/office/powerpoint/2010/main" val="338074450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is-IS"/>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s-IS"/>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is-I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is-I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227AE80-39E3-4FB5-B75E-E03354D3011D}" type="slidenum">
              <a:rPr lang="is-IS" smtClean="0"/>
              <a:t>‹#›</a:t>
            </a:fld>
            <a:endParaRPr lang="is-IS" dirty="0"/>
          </a:p>
        </p:txBody>
      </p:sp>
    </p:spTree>
    <p:extLst>
      <p:ext uri="{BB962C8B-B14F-4D97-AF65-F5344CB8AC3E}">
        <p14:creationId xmlns:p14="http://schemas.microsoft.com/office/powerpoint/2010/main" val="415055436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cSld name="3_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3734" name="think-cell Slide" r:id="rId4" imgW="347" imgH="348" progId="TCLayout.ActiveDocument.1">
                  <p:embed/>
                </p:oleObj>
              </mc:Choice>
              <mc:Fallback>
                <p:oleObj name="think-cell Slide" r:id="rId4" imgW="347" imgH="348"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4" name="Slide Number Placeholder 5"/>
          <p:cNvSpPr>
            <a:spLocks noGrp="1"/>
          </p:cNvSpPr>
          <p:nvPr>
            <p:ph type="sldNum" sz="quarter" idx="12"/>
          </p:nvPr>
        </p:nvSpPr>
        <p:spPr>
          <a:xfrm>
            <a:off x="4673600" y="6381330"/>
            <a:ext cx="2844800" cy="365125"/>
          </a:xfrm>
          <a:prstGeom prst="rect">
            <a:avLst/>
          </a:prstGeom>
        </p:spPr>
        <p:txBody>
          <a:bodyPr/>
          <a:lstStyle>
            <a:lvl1pPr algn="ctr">
              <a:defRPr sz="1200">
                <a:solidFill>
                  <a:schemeClr val="bg1">
                    <a:lumMod val="50000"/>
                  </a:schemeClr>
                </a:solidFill>
              </a:defRPr>
            </a:lvl1pPr>
          </a:lstStyle>
          <a:p>
            <a:fld id="{3A97AAE2-0819-4EC1-895D-163EA5D54F16}" type="slidenum">
              <a:rPr lang="en-US" smtClean="0"/>
              <a:pPr/>
              <a:t>‹#›</a:t>
            </a:fld>
            <a:endParaRPr lang="en-US" dirty="0"/>
          </a:p>
        </p:txBody>
      </p:sp>
    </p:spTree>
    <p:extLst>
      <p:ext uri="{BB962C8B-B14F-4D97-AF65-F5344CB8AC3E}">
        <p14:creationId xmlns:p14="http://schemas.microsoft.com/office/powerpoint/2010/main" val="202649463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cSld name="42_Custom Layout">
    <p:bg>
      <p:bgPr>
        <a:solidFill>
          <a:schemeClr val="tx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EA9A253C-AD5A-5546-B88B-0857F161F349}"/>
              </a:ext>
            </a:extLst>
          </p:cNvPr>
          <p:cNvPicPr>
            <a:picLocks noChangeAspect="1"/>
          </p:cNvPicPr>
          <p:nvPr/>
        </p:nvPicPr>
        <p:blipFill>
          <a:blip r:embed="rId2"/>
          <a:stretch>
            <a:fillRect/>
          </a:stretch>
        </p:blipFill>
        <p:spPr>
          <a:xfrm>
            <a:off x="11285975" y="6118224"/>
            <a:ext cx="534011" cy="406670"/>
          </a:xfrm>
          <a:prstGeom prst="rect">
            <a:avLst/>
          </a:prstGeom>
          <a:noFill/>
        </p:spPr>
      </p:pic>
      <p:pic>
        <p:nvPicPr>
          <p:cNvPr id="3" name="Picture 2">
            <a:extLst>
              <a:ext uri="{FF2B5EF4-FFF2-40B4-BE49-F238E27FC236}">
                <a16:creationId xmlns:a16="http://schemas.microsoft.com/office/drawing/2014/main" xmlns="" id="{A735552C-73F3-4980-BAD0-24FF1CAD5FAD}"/>
              </a:ext>
            </a:extLst>
          </p:cNvPr>
          <p:cNvPicPr>
            <a:picLocks noChangeAspect="1"/>
          </p:cNvPicPr>
          <p:nvPr userDrawn="1"/>
        </p:nvPicPr>
        <p:blipFill>
          <a:blip r:embed="rId2"/>
          <a:stretch>
            <a:fillRect/>
          </a:stretch>
        </p:blipFill>
        <p:spPr>
          <a:xfrm>
            <a:off x="11285975" y="6118224"/>
            <a:ext cx="534011" cy="406670"/>
          </a:xfrm>
          <a:prstGeom prst="rect">
            <a:avLst/>
          </a:prstGeom>
          <a:noFill/>
        </p:spPr>
      </p:pic>
    </p:spTree>
    <p:extLst>
      <p:ext uri="{BB962C8B-B14F-4D97-AF65-F5344CB8AC3E}">
        <p14:creationId xmlns:p14="http://schemas.microsoft.com/office/powerpoint/2010/main" val="165899278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cSld name="15_Custom Layout">
    <p:spTree>
      <p:nvGrpSpPr>
        <p:cNvPr id="1" name=""/>
        <p:cNvGrpSpPr/>
        <p:nvPr/>
      </p:nvGrpSpPr>
      <p:grpSpPr>
        <a:xfrm>
          <a:off x="0" y="0"/>
          <a:ext cx="0" cy="0"/>
          <a:chOff x="0" y="0"/>
          <a:chExt cx="0" cy="0"/>
        </a:xfrm>
      </p:grpSpPr>
      <p:sp>
        <p:nvSpPr>
          <p:cNvPr id="18" name="Content Placeholder 13">
            <a:extLst>
              <a:ext uri="{FF2B5EF4-FFF2-40B4-BE49-F238E27FC236}">
                <a16:creationId xmlns:a16="http://schemas.microsoft.com/office/drawing/2014/main" xmlns="" id="{A51CFF83-FF87-8D45-9F1A-063023586938}"/>
              </a:ext>
            </a:extLst>
          </p:cNvPr>
          <p:cNvSpPr>
            <a:spLocks noGrp="1"/>
          </p:cNvSpPr>
          <p:nvPr>
            <p:ph sz="quarter" idx="18"/>
          </p:nvPr>
        </p:nvSpPr>
        <p:spPr>
          <a:xfrm>
            <a:off x="6315077" y="2768137"/>
            <a:ext cx="2444745" cy="3289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3">
            <a:extLst>
              <a:ext uri="{FF2B5EF4-FFF2-40B4-BE49-F238E27FC236}">
                <a16:creationId xmlns:a16="http://schemas.microsoft.com/office/drawing/2014/main" xmlns="" id="{471F8174-B712-7348-9856-286E1058F806}"/>
              </a:ext>
            </a:extLst>
          </p:cNvPr>
          <p:cNvSpPr>
            <a:spLocks noGrp="1"/>
          </p:cNvSpPr>
          <p:nvPr>
            <p:ph sz="quarter" idx="17"/>
          </p:nvPr>
        </p:nvSpPr>
        <p:spPr>
          <a:xfrm>
            <a:off x="3435351" y="2768137"/>
            <a:ext cx="2444748" cy="3289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xmlns="" id="{46F81B25-0E66-F24F-9775-554E63F38009}"/>
              </a:ext>
            </a:extLst>
          </p:cNvPr>
          <p:cNvCxnSpPr>
            <a:cxnSpLocks/>
          </p:cNvCxnSpPr>
          <p:nvPr/>
        </p:nvCxnSpPr>
        <p:spPr>
          <a:xfrm>
            <a:off x="3216275" y="2768137"/>
            <a:ext cx="0" cy="3289763"/>
          </a:xfrm>
          <a:prstGeom prst="line">
            <a:avLst/>
          </a:prstGeom>
          <a:ln w="12700"/>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xmlns="" id="{5A6D941C-D4FA-6746-BFAB-ACE742C51EE8}"/>
              </a:ext>
            </a:extLst>
          </p:cNvPr>
          <p:cNvCxnSpPr>
            <a:cxnSpLocks/>
          </p:cNvCxnSpPr>
          <p:nvPr/>
        </p:nvCxnSpPr>
        <p:spPr>
          <a:xfrm>
            <a:off x="6096002" y="2768137"/>
            <a:ext cx="0" cy="3289763"/>
          </a:xfrm>
          <a:prstGeom prst="line">
            <a:avLst/>
          </a:prstGeom>
          <a:ln w="12700"/>
          <a:effectLst/>
        </p:spPr>
        <p:style>
          <a:lnRef idx="2">
            <a:schemeClr val="accent1"/>
          </a:lnRef>
          <a:fillRef idx="0">
            <a:schemeClr val="accent1"/>
          </a:fillRef>
          <a:effectRef idx="1">
            <a:schemeClr val="accent1"/>
          </a:effectRef>
          <a:fontRef idx="minor">
            <a:schemeClr val="tx1"/>
          </a:fontRef>
        </p:style>
      </p:cxnSp>
      <p:sp>
        <p:nvSpPr>
          <p:cNvPr id="14" name="Content Placeholder 13">
            <a:extLst>
              <a:ext uri="{FF2B5EF4-FFF2-40B4-BE49-F238E27FC236}">
                <a16:creationId xmlns:a16="http://schemas.microsoft.com/office/drawing/2014/main" xmlns="" id="{92CEB6BF-9174-3A40-83AD-04A3B8964AB9}"/>
              </a:ext>
            </a:extLst>
          </p:cNvPr>
          <p:cNvSpPr>
            <a:spLocks noGrp="1"/>
          </p:cNvSpPr>
          <p:nvPr>
            <p:ph sz="quarter" idx="16"/>
          </p:nvPr>
        </p:nvSpPr>
        <p:spPr>
          <a:xfrm>
            <a:off x="550800" y="2768137"/>
            <a:ext cx="2446335" cy="3289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Footer Placeholder 18">
            <a:extLst>
              <a:ext uri="{FF2B5EF4-FFF2-40B4-BE49-F238E27FC236}">
                <a16:creationId xmlns:a16="http://schemas.microsoft.com/office/drawing/2014/main" xmlns="" id="{0491620E-594E-144D-BA63-9B8423D4F63D}"/>
              </a:ext>
            </a:extLst>
          </p:cNvPr>
          <p:cNvSpPr>
            <a:spLocks noGrp="1"/>
          </p:cNvSpPr>
          <p:nvPr>
            <p:ph type="ftr" sz="quarter" idx="20"/>
          </p:nvPr>
        </p:nvSpPr>
        <p:spPr>
          <a:xfrm>
            <a:off x="550863" y="403787"/>
            <a:ext cx="3457574" cy="232708"/>
          </a:xfrm>
          <a:prstGeom prst="rect">
            <a:avLst/>
          </a:prstGeom>
        </p:spPr>
        <p:txBody>
          <a:bodyPr/>
          <a:lstStyle/>
          <a:p>
            <a:r>
              <a:rPr lang="en-US"/>
              <a:t>Umhverfisstefna Icelandair</a:t>
            </a:r>
          </a:p>
        </p:txBody>
      </p:sp>
      <p:sp>
        <p:nvSpPr>
          <p:cNvPr id="16" name="Title 1">
            <a:extLst>
              <a:ext uri="{FF2B5EF4-FFF2-40B4-BE49-F238E27FC236}">
                <a16:creationId xmlns:a16="http://schemas.microsoft.com/office/drawing/2014/main" xmlns="" id="{ACF1C70E-FE46-CF4C-AD2C-C0E61895AAFE}"/>
              </a:ext>
            </a:extLst>
          </p:cNvPr>
          <p:cNvSpPr>
            <a:spLocks noGrp="1"/>
          </p:cNvSpPr>
          <p:nvPr>
            <p:ph type="title"/>
          </p:nvPr>
        </p:nvSpPr>
        <p:spPr>
          <a:xfrm>
            <a:off x="550864" y="961979"/>
            <a:ext cx="5329236" cy="1049352"/>
          </a:xfrm>
        </p:spPr>
        <p:txBody>
          <a:bodyPr>
            <a:normAutofit/>
          </a:bodyPr>
          <a:lstStyle>
            <a:lvl1pPr>
              <a:defRPr sz="2800"/>
            </a:lvl1pPr>
          </a:lstStyle>
          <a:p>
            <a:r>
              <a:rPr lang="en-US"/>
              <a:t>Click to edit Master title style</a:t>
            </a:r>
          </a:p>
        </p:txBody>
      </p:sp>
      <p:sp>
        <p:nvSpPr>
          <p:cNvPr id="13" name="Content Placeholder 13">
            <a:extLst>
              <a:ext uri="{FF2B5EF4-FFF2-40B4-BE49-F238E27FC236}">
                <a16:creationId xmlns:a16="http://schemas.microsoft.com/office/drawing/2014/main" xmlns="" id="{1B9E12AF-5520-1E4F-9FF6-18A46A1472B6}"/>
              </a:ext>
            </a:extLst>
          </p:cNvPr>
          <p:cNvSpPr>
            <a:spLocks noGrp="1"/>
          </p:cNvSpPr>
          <p:nvPr>
            <p:ph sz="quarter" idx="22"/>
          </p:nvPr>
        </p:nvSpPr>
        <p:spPr>
          <a:xfrm>
            <a:off x="9194808" y="2768137"/>
            <a:ext cx="2446330" cy="3289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5" name="Straight Connector 14">
            <a:extLst>
              <a:ext uri="{FF2B5EF4-FFF2-40B4-BE49-F238E27FC236}">
                <a16:creationId xmlns:a16="http://schemas.microsoft.com/office/drawing/2014/main" xmlns="" id="{D2823FB3-E0C7-AD4D-857D-A027A5A1B6B4}"/>
              </a:ext>
            </a:extLst>
          </p:cNvPr>
          <p:cNvCxnSpPr>
            <a:cxnSpLocks/>
          </p:cNvCxnSpPr>
          <p:nvPr/>
        </p:nvCxnSpPr>
        <p:spPr>
          <a:xfrm>
            <a:off x="8975727" y="2768137"/>
            <a:ext cx="0" cy="3289763"/>
          </a:xfrm>
          <a:prstGeom prst="line">
            <a:avLst/>
          </a:prstGeom>
          <a:ln w="12700"/>
          <a:effectLst/>
        </p:spPr>
        <p:style>
          <a:lnRef idx="2">
            <a:schemeClr val="accent1"/>
          </a:lnRef>
          <a:fillRef idx="0">
            <a:schemeClr val="accent1"/>
          </a:fillRef>
          <a:effectRef idx="1">
            <a:schemeClr val="accent1"/>
          </a:effectRef>
          <a:fontRef idx="minor">
            <a:schemeClr val="tx1"/>
          </a:fontRef>
        </p:style>
      </p:cxnSp>
      <p:sp>
        <p:nvSpPr>
          <p:cNvPr id="23" name="Text Placeholder 2">
            <a:extLst>
              <a:ext uri="{FF2B5EF4-FFF2-40B4-BE49-F238E27FC236}">
                <a16:creationId xmlns:a16="http://schemas.microsoft.com/office/drawing/2014/main" xmlns="" id="{F52D3E91-2E26-F44D-9DFE-549B2B161536}"/>
              </a:ext>
            </a:extLst>
          </p:cNvPr>
          <p:cNvSpPr>
            <a:spLocks noGrp="1"/>
          </p:cNvSpPr>
          <p:nvPr>
            <p:ph type="body" sz="quarter" idx="24" hasCustomPrompt="1"/>
          </p:nvPr>
        </p:nvSpPr>
        <p:spPr>
          <a:xfrm>
            <a:off x="550862" y="2100464"/>
            <a:ext cx="5329227" cy="363538"/>
          </a:xfrm>
        </p:spPr>
        <p:txBody>
          <a:bodyPr>
            <a:normAutofit/>
          </a:bodyPr>
          <a:lstStyle>
            <a:lvl1pPr marL="0" indent="0">
              <a:buNone/>
              <a:defRPr sz="1600"/>
            </a:lvl1pPr>
          </a:lstStyle>
          <a:p>
            <a:pPr lvl="0"/>
            <a:r>
              <a:rPr lang="en-GB"/>
              <a:t>Click to add subtitle</a:t>
            </a:r>
            <a:endParaRPr lang="en-US"/>
          </a:p>
        </p:txBody>
      </p:sp>
      <p:sp>
        <p:nvSpPr>
          <p:cNvPr id="25" name="Slide Number Placeholder 43">
            <a:extLst>
              <a:ext uri="{FF2B5EF4-FFF2-40B4-BE49-F238E27FC236}">
                <a16:creationId xmlns:a16="http://schemas.microsoft.com/office/drawing/2014/main" xmlns="" id="{A63AD5BB-9E54-484D-B33F-DCD4E3B90FE9}"/>
              </a:ext>
            </a:extLst>
          </p:cNvPr>
          <p:cNvSpPr>
            <a:spLocks noGrp="1"/>
          </p:cNvSpPr>
          <p:nvPr>
            <p:ph type="sldNum" sz="quarter" idx="4"/>
          </p:nvPr>
        </p:nvSpPr>
        <p:spPr>
          <a:xfrm>
            <a:off x="550863" y="6315636"/>
            <a:ext cx="251478" cy="365125"/>
          </a:xfrm>
          <a:prstGeom prst="rect">
            <a:avLst/>
          </a:prstGeom>
        </p:spPr>
        <p:txBody>
          <a:bodyPr vert="horz" lIns="0" tIns="0" rIns="0" bIns="0" rtlCol="0" anchor="ctr"/>
          <a:lstStyle>
            <a:lvl1pPr algn="l">
              <a:defRPr sz="1000" b="1">
                <a:solidFill>
                  <a:srgbClr val="142B45"/>
                </a:solidFill>
              </a:defRPr>
            </a:lvl1pPr>
          </a:lstStyle>
          <a:p>
            <a:fld id="{C7BC74CB-7B47-E344-93D6-811ADABA4793}" type="slidenum">
              <a:rPr lang="en-US"/>
              <a:pPr/>
              <a:t>‹#›</a:t>
            </a:fld>
            <a:endParaRPr lang="en-US"/>
          </a:p>
        </p:txBody>
      </p:sp>
      <p:pic>
        <p:nvPicPr>
          <p:cNvPr id="20" name="Picture 19">
            <a:extLst>
              <a:ext uri="{FF2B5EF4-FFF2-40B4-BE49-F238E27FC236}">
                <a16:creationId xmlns:a16="http://schemas.microsoft.com/office/drawing/2014/main" xmlns="" id="{3BAA6BC9-F492-C04D-8198-963D622E39B4}"/>
              </a:ext>
            </a:extLst>
          </p:cNvPr>
          <p:cNvPicPr>
            <a:picLocks noChangeAspect="1"/>
          </p:cNvPicPr>
          <p:nvPr/>
        </p:nvPicPr>
        <p:blipFill>
          <a:blip r:embed="rId2"/>
          <a:stretch>
            <a:fillRect/>
          </a:stretch>
        </p:blipFill>
        <p:spPr>
          <a:xfrm>
            <a:off x="11285977" y="6118225"/>
            <a:ext cx="534009" cy="406669"/>
          </a:xfrm>
          <a:prstGeom prst="rect">
            <a:avLst/>
          </a:prstGeom>
        </p:spPr>
      </p:pic>
    </p:spTree>
    <p:extLst>
      <p:ext uri="{BB962C8B-B14F-4D97-AF65-F5344CB8AC3E}">
        <p14:creationId xmlns:p14="http://schemas.microsoft.com/office/powerpoint/2010/main" val="386026207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60_Custom Layout">
    <p:bg>
      <p:bgPr>
        <a:solidFill>
          <a:schemeClr val="tx2"/>
        </a:solidFill>
        <a:effectLst/>
      </p:bgPr>
    </p:bg>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xmlns="" id="{DDE355FE-6D22-0346-8773-C38B5B84A6F9}"/>
              </a:ext>
            </a:extLst>
          </p:cNvPr>
          <p:cNvSpPr>
            <a:spLocks noGrp="1"/>
          </p:cNvSpPr>
          <p:nvPr>
            <p:ph type="title"/>
          </p:nvPr>
        </p:nvSpPr>
        <p:spPr>
          <a:xfrm>
            <a:off x="6311901" y="2638890"/>
            <a:ext cx="5329238" cy="1283229"/>
          </a:xfrm>
        </p:spPr>
        <p:txBody>
          <a:bodyPr anchor="b">
            <a:normAutofit/>
          </a:bodyPr>
          <a:lstStyle>
            <a:lvl1pPr>
              <a:lnSpc>
                <a:spcPct val="100000"/>
              </a:lnSpc>
              <a:defRPr sz="4000" b="1" i="0">
                <a:solidFill>
                  <a:schemeClr val="bg1"/>
                </a:solidFill>
                <a:latin typeface="Arial" panose="020B0604020202020204" pitchFamily="34" charset="0"/>
                <a:cs typeface="Arial" panose="020B0604020202020204" pitchFamily="34" charset="0"/>
              </a:defRPr>
            </a:lvl1pPr>
          </a:lstStyle>
          <a:p>
            <a:endParaRPr lang="en-US"/>
          </a:p>
        </p:txBody>
      </p:sp>
      <p:sp>
        <p:nvSpPr>
          <p:cNvPr id="18" name="Text Placeholder 12">
            <a:extLst>
              <a:ext uri="{FF2B5EF4-FFF2-40B4-BE49-F238E27FC236}">
                <a16:creationId xmlns:a16="http://schemas.microsoft.com/office/drawing/2014/main" xmlns="" id="{9F962956-796A-CC4F-A4FD-50F34E0072EB}"/>
              </a:ext>
            </a:extLst>
          </p:cNvPr>
          <p:cNvSpPr>
            <a:spLocks noGrp="1"/>
          </p:cNvSpPr>
          <p:nvPr>
            <p:ph type="body" sz="quarter" idx="10" hasCustomPrompt="1"/>
          </p:nvPr>
        </p:nvSpPr>
        <p:spPr>
          <a:xfrm>
            <a:off x="6311900" y="4092102"/>
            <a:ext cx="5329239" cy="1413752"/>
          </a:xfrm>
          <a:prstGeom prst="rect">
            <a:avLst/>
          </a:prstGeom>
        </p:spPr>
        <p:txBody>
          <a:bodyPr anchor="t">
            <a:normAutofit/>
          </a:bodyPr>
          <a:lstStyle>
            <a:lvl1pPr marL="0" indent="0">
              <a:buNone/>
              <a:defRPr sz="1600" b="0">
                <a:solidFill>
                  <a:schemeClr val="bg1"/>
                </a:solidFill>
              </a:defRPr>
            </a:lvl1pPr>
          </a:lstStyle>
          <a:p>
            <a:pPr lvl="0"/>
            <a:r>
              <a:rPr lang="en-US"/>
              <a:t>Click to add subtitle</a:t>
            </a:r>
          </a:p>
        </p:txBody>
      </p:sp>
      <p:pic>
        <p:nvPicPr>
          <p:cNvPr id="6" name="Picture 5">
            <a:extLst>
              <a:ext uri="{FF2B5EF4-FFF2-40B4-BE49-F238E27FC236}">
                <a16:creationId xmlns:a16="http://schemas.microsoft.com/office/drawing/2014/main" xmlns="" id="{A081A752-3430-5B4F-A557-4E74D772ADDC}"/>
              </a:ext>
            </a:extLst>
          </p:cNvPr>
          <p:cNvPicPr>
            <a:picLocks noChangeAspect="1"/>
          </p:cNvPicPr>
          <p:nvPr userDrawn="1"/>
        </p:nvPicPr>
        <p:blipFill>
          <a:blip r:embed="rId2"/>
          <a:stretch>
            <a:fillRect/>
          </a:stretch>
        </p:blipFill>
        <p:spPr>
          <a:xfrm>
            <a:off x="11285975" y="6118224"/>
            <a:ext cx="534011" cy="406670"/>
          </a:xfrm>
          <a:prstGeom prst="rect">
            <a:avLst/>
          </a:prstGeom>
          <a:noFill/>
        </p:spPr>
      </p:pic>
      <p:sp>
        <p:nvSpPr>
          <p:cNvPr id="7" name="Picture Placeholder 4">
            <a:extLst>
              <a:ext uri="{FF2B5EF4-FFF2-40B4-BE49-F238E27FC236}">
                <a16:creationId xmlns:a16="http://schemas.microsoft.com/office/drawing/2014/main" xmlns="" id="{491E085E-6EBC-194D-A1CC-9CE46B717533}"/>
              </a:ext>
            </a:extLst>
          </p:cNvPr>
          <p:cNvSpPr>
            <a:spLocks noGrp="1"/>
          </p:cNvSpPr>
          <p:nvPr>
            <p:ph type="pic" sz="quarter" idx="12"/>
          </p:nvPr>
        </p:nvSpPr>
        <p:spPr>
          <a:xfrm>
            <a:off x="-36607" y="-14459"/>
            <a:ext cx="6639115" cy="6926250"/>
          </a:xfrm>
          <a:custGeom>
            <a:avLst/>
            <a:gdLst>
              <a:gd name="connsiteX0" fmla="*/ 0 w 6221412"/>
              <a:gd name="connsiteY0" fmla="*/ 6858000 h 6858000"/>
              <a:gd name="connsiteX1" fmla="*/ 1555353 w 6221412"/>
              <a:gd name="connsiteY1" fmla="*/ 0 h 6858000"/>
              <a:gd name="connsiteX2" fmla="*/ 6221412 w 6221412"/>
              <a:gd name="connsiteY2" fmla="*/ 0 h 6858000"/>
              <a:gd name="connsiteX3" fmla="*/ 4666059 w 6221412"/>
              <a:gd name="connsiteY3" fmla="*/ 6858000 h 6858000"/>
              <a:gd name="connsiteX4" fmla="*/ 0 w 6221412"/>
              <a:gd name="connsiteY4" fmla="*/ 6858000 h 6858000"/>
              <a:gd name="connsiteX0" fmla="*/ 0 w 6257467"/>
              <a:gd name="connsiteY0" fmla="*/ 6858000 h 6858000"/>
              <a:gd name="connsiteX1" fmla="*/ 1555353 w 6257467"/>
              <a:gd name="connsiteY1" fmla="*/ 0 h 6858000"/>
              <a:gd name="connsiteX2" fmla="*/ 6221412 w 6257467"/>
              <a:gd name="connsiteY2" fmla="*/ 0 h 6858000"/>
              <a:gd name="connsiteX3" fmla="*/ 6257467 w 6257467"/>
              <a:gd name="connsiteY3" fmla="*/ 6849208 h 6858000"/>
              <a:gd name="connsiteX4" fmla="*/ 0 w 6257467"/>
              <a:gd name="connsiteY4" fmla="*/ 6858000 h 6858000"/>
              <a:gd name="connsiteX0" fmla="*/ 0 w 6257467"/>
              <a:gd name="connsiteY0" fmla="*/ 6858000 h 6858000"/>
              <a:gd name="connsiteX1" fmla="*/ 2214776 w 6257467"/>
              <a:gd name="connsiteY1" fmla="*/ 17585 h 6858000"/>
              <a:gd name="connsiteX2" fmla="*/ 6221412 w 6257467"/>
              <a:gd name="connsiteY2" fmla="*/ 0 h 6858000"/>
              <a:gd name="connsiteX3" fmla="*/ 6257467 w 6257467"/>
              <a:gd name="connsiteY3" fmla="*/ 6849208 h 6858000"/>
              <a:gd name="connsiteX4" fmla="*/ 0 w 6257467"/>
              <a:gd name="connsiteY4" fmla="*/ 6858000 h 6858000"/>
              <a:gd name="connsiteX0" fmla="*/ 0 w 6195921"/>
              <a:gd name="connsiteY0" fmla="*/ 6875584 h 6875584"/>
              <a:gd name="connsiteX1" fmla="*/ 2153230 w 6195921"/>
              <a:gd name="connsiteY1" fmla="*/ 17585 h 6875584"/>
              <a:gd name="connsiteX2" fmla="*/ 6159866 w 6195921"/>
              <a:gd name="connsiteY2" fmla="*/ 0 h 6875584"/>
              <a:gd name="connsiteX3" fmla="*/ 6195921 w 6195921"/>
              <a:gd name="connsiteY3" fmla="*/ 6849208 h 6875584"/>
              <a:gd name="connsiteX4" fmla="*/ 0 w 6195921"/>
              <a:gd name="connsiteY4" fmla="*/ 6875584 h 6875584"/>
              <a:gd name="connsiteX0" fmla="*/ 0 w 6195921"/>
              <a:gd name="connsiteY0" fmla="*/ 6885093 h 6885093"/>
              <a:gd name="connsiteX1" fmla="*/ 2153230 w 6195921"/>
              <a:gd name="connsiteY1" fmla="*/ 0 h 6885093"/>
              <a:gd name="connsiteX2" fmla="*/ 6159866 w 6195921"/>
              <a:gd name="connsiteY2" fmla="*/ 9509 h 6885093"/>
              <a:gd name="connsiteX3" fmla="*/ 6195921 w 6195921"/>
              <a:gd name="connsiteY3" fmla="*/ 6858717 h 6885093"/>
              <a:gd name="connsiteX4" fmla="*/ 0 w 6195921"/>
              <a:gd name="connsiteY4" fmla="*/ 6885093 h 6885093"/>
              <a:gd name="connsiteX0" fmla="*/ 0 w 6195921"/>
              <a:gd name="connsiteY0" fmla="*/ 6885093 h 6892583"/>
              <a:gd name="connsiteX1" fmla="*/ 2153230 w 6195921"/>
              <a:gd name="connsiteY1" fmla="*/ 0 h 6892583"/>
              <a:gd name="connsiteX2" fmla="*/ 6159866 w 6195921"/>
              <a:gd name="connsiteY2" fmla="*/ 9509 h 6892583"/>
              <a:gd name="connsiteX3" fmla="*/ 6195921 w 6195921"/>
              <a:gd name="connsiteY3" fmla="*/ 6892583 h 6892583"/>
              <a:gd name="connsiteX4" fmla="*/ 0 w 6195921"/>
              <a:gd name="connsiteY4" fmla="*/ 6885093 h 6892583"/>
              <a:gd name="connsiteX0" fmla="*/ 0 w 6175601"/>
              <a:gd name="connsiteY0" fmla="*/ 6885093 h 6892583"/>
              <a:gd name="connsiteX1" fmla="*/ 2153230 w 6175601"/>
              <a:gd name="connsiteY1" fmla="*/ 0 h 6892583"/>
              <a:gd name="connsiteX2" fmla="*/ 6159866 w 6175601"/>
              <a:gd name="connsiteY2" fmla="*/ 9509 h 6892583"/>
              <a:gd name="connsiteX3" fmla="*/ 6175601 w 6175601"/>
              <a:gd name="connsiteY3" fmla="*/ 6892583 h 6892583"/>
              <a:gd name="connsiteX4" fmla="*/ 0 w 6175601"/>
              <a:gd name="connsiteY4" fmla="*/ 6885093 h 6892583"/>
              <a:gd name="connsiteX0" fmla="*/ 0 w 6180186"/>
              <a:gd name="connsiteY0" fmla="*/ 6885093 h 6892583"/>
              <a:gd name="connsiteX1" fmla="*/ 2153230 w 6180186"/>
              <a:gd name="connsiteY1" fmla="*/ 0 h 6892583"/>
              <a:gd name="connsiteX2" fmla="*/ 6180186 w 6180186"/>
              <a:gd name="connsiteY2" fmla="*/ 2736 h 6892583"/>
              <a:gd name="connsiteX3" fmla="*/ 6175601 w 6180186"/>
              <a:gd name="connsiteY3" fmla="*/ 6892583 h 6892583"/>
              <a:gd name="connsiteX4" fmla="*/ 0 w 6180186"/>
              <a:gd name="connsiteY4" fmla="*/ 6885093 h 6892583"/>
              <a:gd name="connsiteX0" fmla="*/ 0 w 6175883"/>
              <a:gd name="connsiteY0" fmla="*/ 6902677 h 6910167"/>
              <a:gd name="connsiteX1" fmla="*/ 2153230 w 6175883"/>
              <a:gd name="connsiteY1" fmla="*/ 17584 h 6910167"/>
              <a:gd name="connsiteX2" fmla="*/ 6173413 w 6175883"/>
              <a:gd name="connsiteY2" fmla="*/ 0 h 6910167"/>
              <a:gd name="connsiteX3" fmla="*/ 6175601 w 6175883"/>
              <a:gd name="connsiteY3" fmla="*/ 6910167 h 6910167"/>
              <a:gd name="connsiteX4" fmla="*/ 0 w 6175883"/>
              <a:gd name="connsiteY4" fmla="*/ 6902677 h 6910167"/>
              <a:gd name="connsiteX0" fmla="*/ 0 w 6175883"/>
              <a:gd name="connsiteY0" fmla="*/ 6902677 h 6910167"/>
              <a:gd name="connsiteX1" fmla="*/ 2153230 w 6175883"/>
              <a:gd name="connsiteY1" fmla="*/ 10811 h 6910167"/>
              <a:gd name="connsiteX2" fmla="*/ 6173413 w 6175883"/>
              <a:gd name="connsiteY2" fmla="*/ 0 h 6910167"/>
              <a:gd name="connsiteX3" fmla="*/ 6175601 w 6175883"/>
              <a:gd name="connsiteY3" fmla="*/ 6910167 h 6910167"/>
              <a:gd name="connsiteX4" fmla="*/ 0 w 6175883"/>
              <a:gd name="connsiteY4" fmla="*/ 6902677 h 6910167"/>
              <a:gd name="connsiteX0" fmla="*/ 0 w 6186960"/>
              <a:gd name="connsiteY0" fmla="*/ 6891866 h 6899356"/>
              <a:gd name="connsiteX1" fmla="*/ 2153230 w 6186960"/>
              <a:gd name="connsiteY1" fmla="*/ 0 h 6899356"/>
              <a:gd name="connsiteX2" fmla="*/ 6186960 w 6186960"/>
              <a:gd name="connsiteY2" fmla="*/ 2736 h 6899356"/>
              <a:gd name="connsiteX3" fmla="*/ 6175601 w 6186960"/>
              <a:gd name="connsiteY3" fmla="*/ 6899356 h 6899356"/>
              <a:gd name="connsiteX4" fmla="*/ 0 w 6186960"/>
              <a:gd name="connsiteY4" fmla="*/ 6891866 h 6899356"/>
              <a:gd name="connsiteX0" fmla="*/ 0 w 8076272"/>
              <a:gd name="connsiteY0" fmla="*/ 6891866 h 6899356"/>
              <a:gd name="connsiteX1" fmla="*/ 4042542 w 8076272"/>
              <a:gd name="connsiteY1" fmla="*/ 0 h 6899356"/>
              <a:gd name="connsiteX2" fmla="*/ 8076272 w 8076272"/>
              <a:gd name="connsiteY2" fmla="*/ 2736 h 6899356"/>
              <a:gd name="connsiteX3" fmla="*/ 8064913 w 8076272"/>
              <a:gd name="connsiteY3" fmla="*/ 6899356 h 6899356"/>
              <a:gd name="connsiteX4" fmla="*/ 0 w 8076272"/>
              <a:gd name="connsiteY4" fmla="*/ 6891866 h 6899356"/>
              <a:gd name="connsiteX0" fmla="*/ 0 w 8076272"/>
              <a:gd name="connsiteY0" fmla="*/ 6889130 h 6896620"/>
              <a:gd name="connsiteX1" fmla="*/ 6563865 w 8076272"/>
              <a:gd name="connsiteY1" fmla="*/ 3988 h 6896620"/>
              <a:gd name="connsiteX2" fmla="*/ 8076272 w 8076272"/>
              <a:gd name="connsiteY2" fmla="*/ 0 h 6896620"/>
              <a:gd name="connsiteX3" fmla="*/ 8064913 w 8076272"/>
              <a:gd name="connsiteY3" fmla="*/ 6896620 h 6896620"/>
              <a:gd name="connsiteX4" fmla="*/ 0 w 8076272"/>
              <a:gd name="connsiteY4" fmla="*/ 6889130 h 6896620"/>
              <a:gd name="connsiteX0" fmla="*/ 0 w 8076272"/>
              <a:gd name="connsiteY0" fmla="*/ 6889130 h 6896620"/>
              <a:gd name="connsiteX1" fmla="*/ 1428379 w 8076272"/>
              <a:gd name="connsiteY1" fmla="*/ 5820855 h 6896620"/>
              <a:gd name="connsiteX2" fmla="*/ 6563865 w 8076272"/>
              <a:gd name="connsiteY2" fmla="*/ 3988 h 6896620"/>
              <a:gd name="connsiteX3" fmla="*/ 8076272 w 8076272"/>
              <a:gd name="connsiteY3" fmla="*/ 0 h 6896620"/>
              <a:gd name="connsiteX4" fmla="*/ 8064913 w 8076272"/>
              <a:gd name="connsiteY4" fmla="*/ 6896620 h 6896620"/>
              <a:gd name="connsiteX5" fmla="*/ 0 w 8076272"/>
              <a:gd name="connsiteY5" fmla="*/ 6889130 h 6896620"/>
              <a:gd name="connsiteX0" fmla="*/ 0 w 8076272"/>
              <a:gd name="connsiteY0" fmla="*/ 6889130 h 6896620"/>
              <a:gd name="connsiteX1" fmla="*/ 1428379 w 8076272"/>
              <a:gd name="connsiteY1" fmla="*/ 5820855 h 6896620"/>
              <a:gd name="connsiteX2" fmla="*/ 6563865 w 8076272"/>
              <a:gd name="connsiteY2" fmla="*/ 3988 h 6896620"/>
              <a:gd name="connsiteX3" fmla="*/ 8076272 w 8076272"/>
              <a:gd name="connsiteY3" fmla="*/ 0 h 6896620"/>
              <a:gd name="connsiteX4" fmla="*/ 8064913 w 8076272"/>
              <a:gd name="connsiteY4" fmla="*/ 6896620 h 6896620"/>
              <a:gd name="connsiteX5" fmla="*/ 0 w 8076272"/>
              <a:gd name="connsiteY5" fmla="*/ 6889130 h 6896620"/>
              <a:gd name="connsiteX0" fmla="*/ 0 w 8076272"/>
              <a:gd name="connsiteY0" fmla="*/ 6889130 h 6896620"/>
              <a:gd name="connsiteX1" fmla="*/ 1428379 w 8076272"/>
              <a:gd name="connsiteY1" fmla="*/ 5820855 h 6896620"/>
              <a:gd name="connsiteX2" fmla="*/ 6563865 w 8076272"/>
              <a:gd name="connsiteY2" fmla="*/ 3988 h 6896620"/>
              <a:gd name="connsiteX3" fmla="*/ 8076272 w 8076272"/>
              <a:gd name="connsiteY3" fmla="*/ 0 h 6896620"/>
              <a:gd name="connsiteX4" fmla="*/ 8064913 w 8076272"/>
              <a:gd name="connsiteY4" fmla="*/ 6896620 h 6896620"/>
              <a:gd name="connsiteX5" fmla="*/ 0 w 8076272"/>
              <a:gd name="connsiteY5" fmla="*/ 6889130 h 6896620"/>
              <a:gd name="connsiteX0" fmla="*/ 0 w 8076272"/>
              <a:gd name="connsiteY0" fmla="*/ 6889130 h 6910067"/>
              <a:gd name="connsiteX1" fmla="*/ 1428379 w 8076272"/>
              <a:gd name="connsiteY1" fmla="*/ 5820855 h 6910067"/>
              <a:gd name="connsiteX2" fmla="*/ 6563865 w 8076272"/>
              <a:gd name="connsiteY2" fmla="*/ 3988 h 6910067"/>
              <a:gd name="connsiteX3" fmla="*/ 8076272 w 8076272"/>
              <a:gd name="connsiteY3" fmla="*/ 0 h 6910067"/>
              <a:gd name="connsiteX4" fmla="*/ 6720207 w 8076272"/>
              <a:gd name="connsiteY4" fmla="*/ 6910067 h 6910067"/>
              <a:gd name="connsiteX5" fmla="*/ 0 w 8076272"/>
              <a:gd name="connsiteY5" fmla="*/ 6889130 h 6910067"/>
              <a:gd name="connsiteX0" fmla="*/ 0 w 8076272"/>
              <a:gd name="connsiteY0" fmla="*/ 6889130 h 6910067"/>
              <a:gd name="connsiteX1" fmla="*/ 1428379 w 8076272"/>
              <a:gd name="connsiteY1" fmla="*/ 5820855 h 6910067"/>
              <a:gd name="connsiteX2" fmla="*/ 6563865 w 8076272"/>
              <a:gd name="connsiteY2" fmla="*/ 3988 h 6910067"/>
              <a:gd name="connsiteX3" fmla="*/ 8076272 w 8076272"/>
              <a:gd name="connsiteY3" fmla="*/ 0 h 6910067"/>
              <a:gd name="connsiteX4" fmla="*/ 6720207 w 8076272"/>
              <a:gd name="connsiteY4" fmla="*/ 6910067 h 6910067"/>
              <a:gd name="connsiteX5" fmla="*/ 0 w 8076272"/>
              <a:gd name="connsiteY5" fmla="*/ 6889130 h 6910067"/>
              <a:gd name="connsiteX0" fmla="*/ 0 w 8143385"/>
              <a:gd name="connsiteY0" fmla="*/ 6889130 h 6910067"/>
              <a:gd name="connsiteX1" fmla="*/ 1428379 w 8143385"/>
              <a:gd name="connsiteY1" fmla="*/ 5820855 h 6910067"/>
              <a:gd name="connsiteX2" fmla="*/ 6563865 w 8143385"/>
              <a:gd name="connsiteY2" fmla="*/ 3988 h 6910067"/>
              <a:gd name="connsiteX3" fmla="*/ 8076272 w 8143385"/>
              <a:gd name="connsiteY3" fmla="*/ 0 h 6910067"/>
              <a:gd name="connsiteX4" fmla="*/ 7761944 w 8143385"/>
              <a:gd name="connsiteY4" fmla="*/ 2707861 h 6910067"/>
              <a:gd name="connsiteX5" fmla="*/ 6720207 w 8143385"/>
              <a:gd name="connsiteY5" fmla="*/ 6910067 h 6910067"/>
              <a:gd name="connsiteX6" fmla="*/ 0 w 8143385"/>
              <a:gd name="connsiteY6" fmla="*/ 6889130 h 6910067"/>
              <a:gd name="connsiteX0" fmla="*/ 0 w 8226684"/>
              <a:gd name="connsiteY0" fmla="*/ 6889130 h 6910067"/>
              <a:gd name="connsiteX1" fmla="*/ 1428379 w 8226684"/>
              <a:gd name="connsiteY1" fmla="*/ 5820855 h 6910067"/>
              <a:gd name="connsiteX2" fmla="*/ 6563865 w 8226684"/>
              <a:gd name="connsiteY2" fmla="*/ 3988 h 6910067"/>
              <a:gd name="connsiteX3" fmla="*/ 8076272 w 8226684"/>
              <a:gd name="connsiteY3" fmla="*/ 0 h 6910067"/>
              <a:gd name="connsiteX4" fmla="*/ 8057779 w 8226684"/>
              <a:gd name="connsiteY4" fmla="*/ 2633902 h 6910067"/>
              <a:gd name="connsiteX5" fmla="*/ 6720207 w 8226684"/>
              <a:gd name="connsiteY5" fmla="*/ 6910067 h 6910067"/>
              <a:gd name="connsiteX6" fmla="*/ 0 w 8226684"/>
              <a:gd name="connsiteY6" fmla="*/ 6889130 h 6910067"/>
              <a:gd name="connsiteX0" fmla="*/ 0 w 8226684"/>
              <a:gd name="connsiteY0" fmla="*/ 6889130 h 6910067"/>
              <a:gd name="connsiteX1" fmla="*/ 1428379 w 8226684"/>
              <a:gd name="connsiteY1" fmla="*/ 5820855 h 6910067"/>
              <a:gd name="connsiteX2" fmla="*/ 6563865 w 8226684"/>
              <a:gd name="connsiteY2" fmla="*/ 3988 h 6910067"/>
              <a:gd name="connsiteX3" fmla="*/ 8076272 w 8226684"/>
              <a:gd name="connsiteY3" fmla="*/ 0 h 6910067"/>
              <a:gd name="connsiteX4" fmla="*/ 8057779 w 8226684"/>
              <a:gd name="connsiteY4" fmla="*/ 2633902 h 6910067"/>
              <a:gd name="connsiteX5" fmla="*/ 6720207 w 8226684"/>
              <a:gd name="connsiteY5" fmla="*/ 6910067 h 6910067"/>
              <a:gd name="connsiteX6" fmla="*/ 0 w 8226684"/>
              <a:gd name="connsiteY6" fmla="*/ 6889130 h 6910067"/>
              <a:gd name="connsiteX0" fmla="*/ 0 w 8226684"/>
              <a:gd name="connsiteY0" fmla="*/ 6889130 h 6910067"/>
              <a:gd name="connsiteX1" fmla="*/ 1428379 w 8226684"/>
              <a:gd name="connsiteY1" fmla="*/ 5820855 h 6910067"/>
              <a:gd name="connsiteX2" fmla="*/ 6563865 w 8226684"/>
              <a:gd name="connsiteY2" fmla="*/ 3988 h 6910067"/>
              <a:gd name="connsiteX3" fmla="*/ 8076272 w 8226684"/>
              <a:gd name="connsiteY3" fmla="*/ 0 h 6910067"/>
              <a:gd name="connsiteX4" fmla="*/ 8057779 w 8226684"/>
              <a:gd name="connsiteY4" fmla="*/ 2633902 h 6910067"/>
              <a:gd name="connsiteX5" fmla="*/ 6720207 w 8226684"/>
              <a:gd name="connsiteY5" fmla="*/ 6910067 h 6910067"/>
              <a:gd name="connsiteX6" fmla="*/ 0 w 8226684"/>
              <a:gd name="connsiteY6" fmla="*/ 6889130 h 6910067"/>
              <a:gd name="connsiteX0" fmla="*/ 0 w 8156040"/>
              <a:gd name="connsiteY0" fmla="*/ 6889130 h 6910067"/>
              <a:gd name="connsiteX1" fmla="*/ 1428379 w 8156040"/>
              <a:gd name="connsiteY1" fmla="*/ 5820855 h 6910067"/>
              <a:gd name="connsiteX2" fmla="*/ 6563865 w 8156040"/>
              <a:gd name="connsiteY2" fmla="*/ 3988 h 6910067"/>
              <a:gd name="connsiteX3" fmla="*/ 8076272 w 8156040"/>
              <a:gd name="connsiteY3" fmla="*/ 0 h 6910067"/>
              <a:gd name="connsiteX4" fmla="*/ 8057779 w 8156040"/>
              <a:gd name="connsiteY4" fmla="*/ 2633902 h 6910067"/>
              <a:gd name="connsiteX5" fmla="*/ 6720207 w 8156040"/>
              <a:gd name="connsiteY5" fmla="*/ 6910067 h 6910067"/>
              <a:gd name="connsiteX6" fmla="*/ 0 w 8156040"/>
              <a:gd name="connsiteY6" fmla="*/ 6889130 h 6910067"/>
              <a:gd name="connsiteX0" fmla="*/ 0 w 8076272"/>
              <a:gd name="connsiteY0" fmla="*/ 6889130 h 6910067"/>
              <a:gd name="connsiteX1" fmla="*/ 1428379 w 8076272"/>
              <a:gd name="connsiteY1" fmla="*/ 5820855 h 6910067"/>
              <a:gd name="connsiteX2" fmla="*/ 6563865 w 8076272"/>
              <a:gd name="connsiteY2" fmla="*/ 3988 h 6910067"/>
              <a:gd name="connsiteX3" fmla="*/ 8076272 w 8076272"/>
              <a:gd name="connsiteY3" fmla="*/ 0 h 6910067"/>
              <a:gd name="connsiteX4" fmla="*/ 8057779 w 8076272"/>
              <a:gd name="connsiteY4" fmla="*/ 2633902 h 6910067"/>
              <a:gd name="connsiteX5" fmla="*/ 6720207 w 8076272"/>
              <a:gd name="connsiteY5" fmla="*/ 6910067 h 6910067"/>
              <a:gd name="connsiteX6" fmla="*/ 0 w 8076272"/>
              <a:gd name="connsiteY6" fmla="*/ 6889130 h 6910067"/>
              <a:gd name="connsiteX0" fmla="*/ 0 w 8077914"/>
              <a:gd name="connsiteY0" fmla="*/ 6889130 h 6910067"/>
              <a:gd name="connsiteX1" fmla="*/ 1428379 w 8077914"/>
              <a:gd name="connsiteY1" fmla="*/ 5820855 h 6910067"/>
              <a:gd name="connsiteX2" fmla="*/ 6563865 w 8077914"/>
              <a:gd name="connsiteY2" fmla="*/ 3988 h 6910067"/>
              <a:gd name="connsiteX3" fmla="*/ 8076272 w 8077914"/>
              <a:gd name="connsiteY3" fmla="*/ 0 h 6910067"/>
              <a:gd name="connsiteX4" fmla="*/ 8057779 w 8077914"/>
              <a:gd name="connsiteY4" fmla="*/ 2633902 h 6910067"/>
              <a:gd name="connsiteX5" fmla="*/ 6720207 w 8077914"/>
              <a:gd name="connsiteY5" fmla="*/ 6910067 h 6910067"/>
              <a:gd name="connsiteX6" fmla="*/ 0 w 8077914"/>
              <a:gd name="connsiteY6" fmla="*/ 6889130 h 6910067"/>
              <a:gd name="connsiteX0" fmla="*/ 0 w 8079796"/>
              <a:gd name="connsiteY0" fmla="*/ 6889130 h 6910067"/>
              <a:gd name="connsiteX1" fmla="*/ 1428379 w 8079796"/>
              <a:gd name="connsiteY1" fmla="*/ 5820855 h 6910067"/>
              <a:gd name="connsiteX2" fmla="*/ 6563865 w 8079796"/>
              <a:gd name="connsiteY2" fmla="*/ 3988 h 6910067"/>
              <a:gd name="connsiteX3" fmla="*/ 8076272 w 8079796"/>
              <a:gd name="connsiteY3" fmla="*/ 0 h 6910067"/>
              <a:gd name="connsiteX4" fmla="*/ 8057779 w 8079796"/>
              <a:gd name="connsiteY4" fmla="*/ 2633902 h 6910067"/>
              <a:gd name="connsiteX5" fmla="*/ 6720207 w 8079796"/>
              <a:gd name="connsiteY5" fmla="*/ 6910067 h 6910067"/>
              <a:gd name="connsiteX6" fmla="*/ 0 w 8079796"/>
              <a:gd name="connsiteY6" fmla="*/ 6889130 h 6910067"/>
              <a:gd name="connsiteX0" fmla="*/ 0 w 8079796"/>
              <a:gd name="connsiteY0" fmla="*/ 6889130 h 6923514"/>
              <a:gd name="connsiteX1" fmla="*/ 1428379 w 8079796"/>
              <a:gd name="connsiteY1" fmla="*/ 5820855 h 6923514"/>
              <a:gd name="connsiteX2" fmla="*/ 6563865 w 8079796"/>
              <a:gd name="connsiteY2" fmla="*/ 3988 h 6923514"/>
              <a:gd name="connsiteX3" fmla="*/ 8076272 w 8079796"/>
              <a:gd name="connsiteY3" fmla="*/ 0 h 6923514"/>
              <a:gd name="connsiteX4" fmla="*/ 8057779 w 8079796"/>
              <a:gd name="connsiteY4" fmla="*/ 2633902 h 6923514"/>
              <a:gd name="connsiteX5" fmla="*/ 6881572 w 8079796"/>
              <a:gd name="connsiteY5" fmla="*/ 6923514 h 6923514"/>
              <a:gd name="connsiteX6" fmla="*/ 0 w 8079796"/>
              <a:gd name="connsiteY6" fmla="*/ 6889130 h 6923514"/>
              <a:gd name="connsiteX0" fmla="*/ 0 w 8079796"/>
              <a:gd name="connsiteY0" fmla="*/ 6889130 h 6923514"/>
              <a:gd name="connsiteX1" fmla="*/ 1428379 w 8079796"/>
              <a:gd name="connsiteY1" fmla="*/ 5820855 h 6923514"/>
              <a:gd name="connsiteX2" fmla="*/ 6563865 w 8079796"/>
              <a:gd name="connsiteY2" fmla="*/ 3988 h 6923514"/>
              <a:gd name="connsiteX3" fmla="*/ 8076272 w 8079796"/>
              <a:gd name="connsiteY3" fmla="*/ 0 h 6923514"/>
              <a:gd name="connsiteX4" fmla="*/ 8057779 w 8079796"/>
              <a:gd name="connsiteY4" fmla="*/ 2633902 h 6923514"/>
              <a:gd name="connsiteX5" fmla="*/ 6700036 w 8079796"/>
              <a:gd name="connsiteY5" fmla="*/ 6923514 h 6923514"/>
              <a:gd name="connsiteX6" fmla="*/ 0 w 8079796"/>
              <a:gd name="connsiteY6" fmla="*/ 6889130 h 6923514"/>
              <a:gd name="connsiteX0" fmla="*/ 0 w 8107298"/>
              <a:gd name="connsiteY0" fmla="*/ 6889130 h 6923514"/>
              <a:gd name="connsiteX1" fmla="*/ 1428379 w 8107298"/>
              <a:gd name="connsiteY1" fmla="*/ 5820855 h 6923514"/>
              <a:gd name="connsiteX2" fmla="*/ 6563865 w 8107298"/>
              <a:gd name="connsiteY2" fmla="*/ 3988 h 6923514"/>
              <a:gd name="connsiteX3" fmla="*/ 8076272 w 8107298"/>
              <a:gd name="connsiteY3" fmla="*/ 0 h 6923514"/>
              <a:gd name="connsiteX4" fmla="*/ 8104844 w 8107298"/>
              <a:gd name="connsiteY4" fmla="*/ 2728031 h 6923514"/>
              <a:gd name="connsiteX5" fmla="*/ 6700036 w 8107298"/>
              <a:gd name="connsiteY5" fmla="*/ 6923514 h 6923514"/>
              <a:gd name="connsiteX6" fmla="*/ 0 w 8107298"/>
              <a:gd name="connsiteY6" fmla="*/ 6889130 h 6923514"/>
              <a:gd name="connsiteX0" fmla="*/ 0 w 8082562"/>
              <a:gd name="connsiteY0" fmla="*/ 6889130 h 6923514"/>
              <a:gd name="connsiteX1" fmla="*/ 1428379 w 8082562"/>
              <a:gd name="connsiteY1" fmla="*/ 5820855 h 6923514"/>
              <a:gd name="connsiteX2" fmla="*/ 6563865 w 8082562"/>
              <a:gd name="connsiteY2" fmla="*/ 3988 h 6923514"/>
              <a:gd name="connsiteX3" fmla="*/ 8076272 w 8082562"/>
              <a:gd name="connsiteY3" fmla="*/ 0 h 6923514"/>
              <a:gd name="connsiteX4" fmla="*/ 8071226 w 8082562"/>
              <a:gd name="connsiteY4" fmla="*/ 2559942 h 6923514"/>
              <a:gd name="connsiteX5" fmla="*/ 6700036 w 8082562"/>
              <a:gd name="connsiteY5" fmla="*/ 6923514 h 6923514"/>
              <a:gd name="connsiteX6" fmla="*/ 0 w 8082562"/>
              <a:gd name="connsiteY6" fmla="*/ 6889130 h 6923514"/>
              <a:gd name="connsiteX0" fmla="*/ 0 w 8884881"/>
              <a:gd name="connsiteY0" fmla="*/ 7256827 h 7291211"/>
              <a:gd name="connsiteX1" fmla="*/ 1428379 w 8884881"/>
              <a:gd name="connsiteY1" fmla="*/ 6188552 h 7291211"/>
              <a:gd name="connsiteX2" fmla="*/ 6563865 w 8884881"/>
              <a:gd name="connsiteY2" fmla="*/ 371685 h 7291211"/>
              <a:gd name="connsiteX3" fmla="*/ 8076272 w 8884881"/>
              <a:gd name="connsiteY3" fmla="*/ 367697 h 7291211"/>
              <a:gd name="connsiteX4" fmla="*/ 8884773 w 8884881"/>
              <a:gd name="connsiteY4" fmla="*/ 345804 h 7291211"/>
              <a:gd name="connsiteX5" fmla="*/ 6700036 w 8884881"/>
              <a:gd name="connsiteY5" fmla="*/ 7291211 h 7291211"/>
              <a:gd name="connsiteX6" fmla="*/ 0 w 8884881"/>
              <a:gd name="connsiteY6" fmla="*/ 7256827 h 7291211"/>
              <a:gd name="connsiteX0" fmla="*/ 0 w 8884773"/>
              <a:gd name="connsiteY0" fmla="*/ 6911023 h 6945407"/>
              <a:gd name="connsiteX1" fmla="*/ 1428379 w 8884773"/>
              <a:gd name="connsiteY1" fmla="*/ 5842748 h 6945407"/>
              <a:gd name="connsiteX2" fmla="*/ 6563865 w 8884773"/>
              <a:gd name="connsiteY2" fmla="*/ 25881 h 6945407"/>
              <a:gd name="connsiteX3" fmla="*/ 8884773 w 8884773"/>
              <a:gd name="connsiteY3" fmla="*/ 0 h 6945407"/>
              <a:gd name="connsiteX4" fmla="*/ 6700036 w 8884773"/>
              <a:gd name="connsiteY4" fmla="*/ 6945407 h 6945407"/>
              <a:gd name="connsiteX5" fmla="*/ 0 w 8884773"/>
              <a:gd name="connsiteY5" fmla="*/ 6911023 h 6945407"/>
              <a:gd name="connsiteX0" fmla="*/ 0 w 8884773"/>
              <a:gd name="connsiteY0" fmla="*/ 6911023 h 6945407"/>
              <a:gd name="connsiteX1" fmla="*/ 2241926 w 8884773"/>
              <a:gd name="connsiteY1" fmla="*/ 4921625 h 6945407"/>
              <a:gd name="connsiteX2" fmla="*/ 6563865 w 8884773"/>
              <a:gd name="connsiteY2" fmla="*/ 25881 h 6945407"/>
              <a:gd name="connsiteX3" fmla="*/ 8884773 w 8884773"/>
              <a:gd name="connsiteY3" fmla="*/ 0 h 6945407"/>
              <a:gd name="connsiteX4" fmla="*/ 6700036 w 8884773"/>
              <a:gd name="connsiteY4" fmla="*/ 6945407 h 6945407"/>
              <a:gd name="connsiteX5" fmla="*/ 0 w 8884773"/>
              <a:gd name="connsiteY5" fmla="*/ 6911023 h 6945407"/>
              <a:gd name="connsiteX0" fmla="*/ 263148 w 6929157"/>
              <a:gd name="connsiteY0" fmla="*/ 6937917 h 6945407"/>
              <a:gd name="connsiteX1" fmla="*/ 286310 w 6929157"/>
              <a:gd name="connsiteY1" fmla="*/ 4921625 h 6945407"/>
              <a:gd name="connsiteX2" fmla="*/ 4608249 w 6929157"/>
              <a:gd name="connsiteY2" fmla="*/ 25881 h 6945407"/>
              <a:gd name="connsiteX3" fmla="*/ 6929157 w 6929157"/>
              <a:gd name="connsiteY3" fmla="*/ 0 h 6945407"/>
              <a:gd name="connsiteX4" fmla="*/ 4744420 w 6929157"/>
              <a:gd name="connsiteY4" fmla="*/ 6945407 h 6945407"/>
              <a:gd name="connsiteX5" fmla="*/ 263148 w 6929157"/>
              <a:gd name="connsiteY5" fmla="*/ 6937917 h 6945407"/>
              <a:gd name="connsiteX0" fmla="*/ 292897 w 6958906"/>
              <a:gd name="connsiteY0" fmla="*/ 6937917 h 6945407"/>
              <a:gd name="connsiteX1" fmla="*/ 316059 w 6958906"/>
              <a:gd name="connsiteY1" fmla="*/ 4921625 h 6945407"/>
              <a:gd name="connsiteX2" fmla="*/ 4637998 w 6958906"/>
              <a:gd name="connsiteY2" fmla="*/ 25881 h 6945407"/>
              <a:gd name="connsiteX3" fmla="*/ 6958906 w 6958906"/>
              <a:gd name="connsiteY3" fmla="*/ 0 h 6945407"/>
              <a:gd name="connsiteX4" fmla="*/ 4774169 w 6958906"/>
              <a:gd name="connsiteY4" fmla="*/ 6945407 h 6945407"/>
              <a:gd name="connsiteX5" fmla="*/ 292897 w 6958906"/>
              <a:gd name="connsiteY5" fmla="*/ 6937917 h 6945407"/>
              <a:gd name="connsiteX0" fmla="*/ 0 w 6666009"/>
              <a:gd name="connsiteY0" fmla="*/ 6937917 h 6945407"/>
              <a:gd name="connsiteX1" fmla="*/ 23162 w 6666009"/>
              <a:gd name="connsiteY1" fmla="*/ 4921625 h 6945407"/>
              <a:gd name="connsiteX2" fmla="*/ 4345101 w 6666009"/>
              <a:gd name="connsiteY2" fmla="*/ 25881 h 6945407"/>
              <a:gd name="connsiteX3" fmla="*/ 6666009 w 6666009"/>
              <a:gd name="connsiteY3" fmla="*/ 0 h 6945407"/>
              <a:gd name="connsiteX4" fmla="*/ 4481272 w 6666009"/>
              <a:gd name="connsiteY4" fmla="*/ 6945407 h 6945407"/>
              <a:gd name="connsiteX5" fmla="*/ 0 w 6666009"/>
              <a:gd name="connsiteY5" fmla="*/ 6937917 h 6945407"/>
              <a:gd name="connsiteX0" fmla="*/ 0 w 6652562"/>
              <a:gd name="connsiteY0" fmla="*/ 6937917 h 6945407"/>
              <a:gd name="connsiteX1" fmla="*/ 9715 w 6652562"/>
              <a:gd name="connsiteY1" fmla="*/ 4921625 h 6945407"/>
              <a:gd name="connsiteX2" fmla="*/ 4331654 w 6652562"/>
              <a:gd name="connsiteY2" fmla="*/ 25881 h 6945407"/>
              <a:gd name="connsiteX3" fmla="*/ 6652562 w 6652562"/>
              <a:gd name="connsiteY3" fmla="*/ 0 h 6945407"/>
              <a:gd name="connsiteX4" fmla="*/ 4467825 w 6652562"/>
              <a:gd name="connsiteY4" fmla="*/ 6945407 h 6945407"/>
              <a:gd name="connsiteX5" fmla="*/ 0 w 6652562"/>
              <a:gd name="connsiteY5" fmla="*/ 6937917 h 6945407"/>
              <a:gd name="connsiteX0" fmla="*/ 0 w 6639115"/>
              <a:gd name="connsiteY0" fmla="*/ 6912036 h 6919526"/>
              <a:gd name="connsiteX1" fmla="*/ 9715 w 6639115"/>
              <a:gd name="connsiteY1" fmla="*/ 4895744 h 6919526"/>
              <a:gd name="connsiteX2" fmla="*/ 4331654 w 6639115"/>
              <a:gd name="connsiteY2" fmla="*/ 0 h 6919526"/>
              <a:gd name="connsiteX3" fmla="*/ 6639115 w 6639115"/>
              <a:gd name="connsiteY3" fmla="*/ 1013 h 6919526"/>
              <a:gd name="connsiteX4" fmla="*/ 4467825 w 6639115"/>
              <a:gd name="connsiteY4" fmla="*/ 6919526 h 6919526"/>
              <a:gd name="connsiteX5" fmla="*/ 0 w 6639115"/>
              <a:gd name="connsiteY5" fmla="*/ 6912036 h 6919526"/>
              <a:gd name="connsiteX0" fmla="*/ 0 w 6639115"/>
              <a:gd name="connsiteY0" fmla="*/ 6918760 h 6926250"/>
              <a:gd name="connsiteX1" fmla="*/ 9715 w 6639115"/>
              <a:gd name="connsiteY1" fmla="*/ 4902468 h 6926250"/>
              <a:gd name="connsiteX2" fmla="*/ 4338378 w 6639115"/>
              <a:gd name="connsiteY2" fmla="*/ 0 h 6926250"/>
              <a:gd name="connsiteX3" fmla="*/ 6639115 w 6639115"/>
              <a:gd name="connsiteY3" fmla="*/ 7737 h 6926250"/>
              <a:gd name="connsiteX4" fmla="*/ 4467825 w 6639115"/>
              <a:gd name="connsiteY4" fmla="*/ 6926250 h 6926250"/>
              <a:gd name="connsiteX5" fmla="*/ 0 w 6639115"/>
              <a:gd name="connsiteY5" fmla="*/ 6918760 h 692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39115" h="6926250">
                <a:moveTo>
                  <a:pt x="0" y="6918760"/>
                </a:moveTo>
                <a:cubicBezTo>
                  <a:pt x="9962" y="6425956"/>
                  <a:pt x="-247" y="5798684"/>
                  <a:pt x="9715" y="4902468"/>
                </a:cubicBezTo>
                <a:lnTo>
                  <a:pt x="4338378" y="0"/>
                </a:lnTo>
                <a:lnTo>
                  <a:pt x="6639115" y="7737"/>
                </a:lnTo>
                <a:cubicBezTo>
                  <a:pt x="6265187" y="1139244"/>
                  <a:pt x="4806741" y="5913367"/>
                  <a:pt x="4467825" y="6926250"/>
                </a:cubicBezTo>
                <a:lnTo>
                  <a:pt x="0" y="6918760"/>
                </a:lnTo>
                <a:close/>
              </a:path>
            </a:pathLst>
          </a:custGeom>
        </p:spPr>
        <p:txBody>
          <a:bodyPr/>
          <a:lstStyle>
            <a:lvl1pPr marL="0" indent="0" algn="r">
              <a:buNone/>
              <a:defRPr/>
            </a:lvl1pPr>
          </a:lstStyle>
          <a:p>
            <a:endParaRPr lang="en-US"/>
          </a:p>
        </p:txBody>
      </p:sp>
    </p:spTree>
    <p:extLst>
      <p:ext uri="{BB962C8B-B14F-4D97-AF65-F5344CB8AC3E}">
        <p14:creationId xmlns:p14="http://schemas.microsoft.com/office/powerpoint/2010/main" val="146378736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heme" Target="../theme/theme1.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oleObject" Target="../embeddings/oleObject1.bin"/><Relationship Id="rId5" Type="http://schemas.openxmlformats.org/officeDocument/2006/relationships/tags" Target="../tags/tag2.xml"/><Relationship Id="rId4" Type="http://schemas.openxmlformats.org/officeDocument/2006/relationships/vmlDrawing" Target="../drawings/vmlDrawing1.vml"/><Relationship Id="rId9" Type="http://schemas.openxmlformats.org/officeDocument/2006/relationships/image" Target="../media/image3.jpe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13" Type="http://schemas.openxmlformats.org/officeDocument/2006/relationships/image" Target="../media/image5.emf"/><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oleObject" Target="../embeddings/oleObject4.bin"/><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tags" Target="../tags/tag6.xml"/><Relationship Id="rId5" Type="http://schemas.openxmlformats.org/officeDocument/2006/relationships/slideLayout" Target="../slideLayouts/slideLayout7.xml"/><Relationship Id="rId10" Type="http://schemas.openxmlformats.org/officeDocument/2006/relationships/tags" Target="../tags/tag5.xml"/><Relationship Id="rId4" Type="http://schemas.openxmlformats.org/officeDocument/2006/relationships/slideLayout" Target="../slideLayouts/slideLayout6.xml"/><Relationship Id="rId9" Type="http://schemas.openxmlformats.org/officeDocument/2006/relationships/vmlDrawing" Target="../drawings/vmlDrawing4.v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5"/>
            </p:custDataLst>
            <p:extLst>
              <p:ext uri="{D42A27DB-BD31-4B8C-83A1-F6EECF244321}">
                <p14:modId xmlns:p14="http://schemas.microsoft.com/office/powerpoint/2010/main" val="398039639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818" name="think-cell Slide" r:id="rId6" imgW="347" imgH="348" progId="TCLayout.ActiveDocument.1">
                  <p:embed/>
                </p:oleObj>
              </mc:Choice>
              <mc:Fallback>
                <p:oleObj name="think-cell Slide" r:id="rId6" imgW="347" imgH="348"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pic>
        <p:nvPicPr>
          <p:cNvPr id="9" name="Picture 8" descr="Icelandair_GROUP_horiz.gif"/>
          <p:cNvPicPr>
            <a:picLocks noChangeAspect="1"/>
          </p:cNvPicPr>
          <p:nvPr/>
        </p:nvPicPr>
        <p:blipFill>
          <a:blip r:embed="rId8"/>
          <a:srcRect/>
          <a:stretch>
            <a:fillRect/>
          </a:stretch>
        </p:blipFill>
        <p:spPr bwMode="auto">
          <a:xfrm>
            <a:off x="9397349" y="6030913"/>
            <a:ext cx="2192867" cy="412750"/>
          </a:xfrm>
          <a:prstGeom prst="rect">
            <a:avLst/>
          </a:prstGeom>
          <a:noFill/>
          <a:ln w="9525">
            <a:noFill/>
            <a:miter lim="800000"/>
            <a:headEnd/>
            <a:tailEnd/>
          </a:ln>
        </p:spPr>
      </p:pic>
      <p:pic>
        <p:nvPicPr>
          <p:cNvPr id="7" name="Picture 2" descr="http://www.icelandair.is/servlet/file/store36/item875577/version1/Icelandair%20767.jpg?_ga=2.148552375.1631149412.1510247180-165614894.1510247180">
            <a:extLst>
              <a:ext uri="{FF2B5EF4-FFF2-40B4-BE49-F238E27FC236}">
                <a16:creationId xmlns:a16="http://schemas.microsoft.com/office/drawing/2014/main" xmlns="" id="{6356C12B-B8FF-47C5-89A9-48A3656B5D1C}"/>
              </a:ext>
            </a:extLst>
          </p:cNvPr>
          <p:cNvPicPr>
            <a:picLocks noChangeAspect="1" noChangeArrowheads="1"/>
          </p:cNvPicPr>
          <p:nvPr userDrawn="1"/>
        </p:nvPicPr>
        <p:blipFill rotWithShape="1">
          <a:blip r:embed="rId9">
            <a:extLst>
              <a:ext uri="{28A0092B-C50C-407E-A947-70E740481C1C}">
                <a14:useLocalDpi xmlns:a14="http://schemas.microsoft.com/office/drawing/2010/main" val="0"/>
              </a:ext>
            </a:extLst>
          </a:blip>
          <a:srcRect t="18615" r="3743" b="169"/>
          <a:stretch/>
        </p:blipFill>
        <p:spPr bwMode="auto">
          <a:xfrm>
            <a:off x="-209549" y="-162530"/>
            <a:ext cx="12573000" cy="7072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973074"/>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s-I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0"/>
            </p:custDataLst>
            <p:extLst>
              <p:ext uri="{D42A27DB-BD31-4B8C-83A1-F6EECF244321}">
                <p14:modId xmlns:p14="http://schemas.microsoft.com/office/powerpoint/2010/main" val="2942625148"/>
              </p:ext>
            </p:extLst>
          </p:nvPr>
        </p:nvGraphicFramePr>
        <p:xfrm>
          <a:off x="1957" y="1592"/>
          <a:ext cx="1953" cy="1587"/>
        </p:xfrm>
        <a:graphic>
          <a:graphicData uri="http://schemas.openxmlformats.org/presentationml/2006/ole">
            <mc:AlternateContent xmlns:mc="http://schemas.openxmlformats.org/markup-compatibility/2006">
              <mc:Choice xmlns:v="urn:schemas-microsoft-com:vml" Requires="v">
                <p:oleObj spid="_x0000_s266250" name="think-cell Slide" r:id="rId12" imgW="270" imgH="270" progId="TCLayout.ActiveDocument.1">
                  <p:embed/>
                </p:oleObj>
              </mc:Choice>
              <mc:Fallback>
                <p:oleObj name="think-cell Slide" r:id="rId12" imgW="270" imgH="270" progId="TCLayout.ActiveDocument.1">
                  <p:embed/>
                  <p:pic>
                    <p:nvPicPr>
                      <p:cNvPr id="0" name=""/>
                      <p:cNvPicPr/>
                      <p:nvPr/>
                    </p:nvPicPr>
                    <p:blipFill>
                      <a:blip r:embed="rId13"/>
                      <a:stretch>
                        <a:fillRect/>
                      </a:stretch>
                    </p:blipFill>
                    <p:spPr>
                      <a:xfrm>
                        <a:off x="1957" y="1592"/>
                        <a:ext cx="1953" cy="1587"/>
                      </a:xfrm>
                      <a:prstGeom prst="rect">
                        <a:avLst/>
                      </a:prstGeom>
                    </p:spPr>
                  </p:pic>
                </p:oleObj>
              </mc:Fallback>
            </mc:AlternateContent>
          </a:graphicData>
        </a:graphic>
      </p:graphicFrame>
      <p:sp>
        <p:nvSpPr>
          <p:cNvPr id="3" name="Rectangle 2" hidden="1"/>
          <p:cNvSpPr/>
          <p:nvPr userDrawn="1">
            <p:custDataLst>
              <p:tags r:id="rId11"/>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eaLnBrk="1">
              <a:lnSpc>
                <a:spcPct val="100000"/>
              </a:lnSpc>
              <a:spcBef>
                <a:spcPct val="0"/>
              </a:spcBef>
              <a:spcAft>
                <a:spcPct val="0"/>
              </a:spcAft>
            </a:pPr>
            <a:endParaRPr lang="is-IS" sz="2200" b="1" i="0" baseline="0" dirty="0">
              <a:latin typeface="Altitude" panose="02000503030000020003" pitchFamily="2" charset="0"/>
              <a:ea typeface="ＭＳ Ｐゴシック" panose="020B0600070205080204" pitchFamily="34" charset="-128"/>
              <a:cs typeface="+mj-cs"/>
              <a:sym typeface="Altitude" panose="02000503030000020003" pitchFamily="2" charset="0"/>
            </a:endParaRPr>
          </a:p>
        </p:txBody>
      </p:sp>
      <p:sp>
        <p:nvSpPr>
          <p:cNvPr id="1026" name="Title Placeholder 1"/>
          <p:cNvSpPr>
            <a:spLocks noGrp="1"/>
          </p:cNvSpPr>
          <p:nvPr>
            <p:ph type="title"/>
          </p:nvPr>
        </p:nvSpPr>
        <p:spPr bwMode="auto">
          <a:xfrm>
            <a:off x="491877" y="539178"/>
            <a:ext cx="11090523" cy="72958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s-IS" dirty="0"/>
              <a:t>CLICK TO EDIT</a:t>
            </a:r>
            <a:endParaRPr lang="en-US" dirty="0"/>
          </a:p>
        </p:txBody>
      </p:sp>
      <p:sp>
        <p:nvSpPr>
          <p:cNvPr id="1027" name="Text Placeholder 2"/>
          <p:cNvSpPr>
            <a:spLocks noGrp="1"/>
          </p:cNvSpPr>
          <p:nvPr>
            <p:ph type="body" idx="1"/>
          </p:nvPr>
        </p:nvSpPr>
        <p:spPr bwMode="auto">
          <a:xfrm>
            <a:off x="577353" y="1844679"/>
            <a:ext cx="10972800" cy="4105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4673600" y="6381330"/>
            <a:ext cx="2844800" cy="365125"/>
          </a:xfrm>
          <a:prstGeom prst="rect">
            <a:avLst/>
          </a:prstGeom>
        </p:spPr>
        <p:txBody>
          <a:bodyPr/>
          <a:lstStyle>
            <a:lvl1pPr algn="ctr">
              <a:defRPr sz="1200">
                <a:solidFill>
                  <a:schemeClr val="bg1">
                    <a:lumMod val="50000"/>
                  </a:schemeClr>
                </a:solidFill>
              </a:defRPr>
            </a:lvl1pPr>
          </a:lstStyle>
          <a:p>
            <a:fld id="{3A97AAE2-0819-4EC1-895D-163EA5D54F16}" type="slidenum">
              <a:rPr lang="en-US" smtClean="0"/>
              <a:pPr/>
              <a:t>‹#›</a:t>
            </a:fld>
            <a:endParaRPr lang="en-US" dirty="0"/>
          </a:p>
        </p:txBody>
      </p:sp>
    </p:spTree>
    <p:extLst>
      <p:ext uri="{BB962C8B-B14F-4D97-AF65-F5344CB8AC3E}">
        <p14:creationId xmlns:p14="http://schemas.microsoft.com/office/powerpoint/2010/main" val="3455661720"/>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9" r:id="rId3"/>
    <p:sldLayoutId id="2147483671" r:id="rId4"/>
    <p:sldLayoutId id="2147483673" r:id="rId5"/>
    <p:sldLayoutId id="2147483674" r:id="rId6"/>
    <p:sldLayoutId id="2147483675" r:id="rId7"/>
  </p:sldLayoutIdLst>
  <p:timing>
    <p:tnLst>
      <p:par>
        <p:cTn id="1" dur="indefinite" restart="never" nodeType="tmRoot"/>
      </p:par>
    </p:tnLst>
  </p:timing>
  <p:hf hdr="0" ftr="0" dt="0"/>
  <p:txStyles>
    <p:titleStyle>
      <a:lvl1pPr algn="l" defTabSz="457200" rtl="0" eaLnBrk="1" fontAlgn="base" hangingPunct="1">
        <a:spcBef>
          <a:spcPct val="0"/>
        </a:spcBef>
        <a:spcAft>
          <a:spcPct val="0"/>
        </a:spcAft>
        <a:defRPr sz="2200" b="1" cap="none" baseline="0">
          <a:solidFill>
            <a:schemeClr val="tx1"/>
          </a:solidFill>
          <a:latin typeface="Altitude" panose="02000503030000020003" pitchFamily="2" charset="0"/>
          <a:ea typeface="ＭＳ Ｐゴシック" pitchFamily="-65" charset="-128"/>
          <a:cs typeface="+mj-cs"/>
        </a:defRPr>
      </a:lvl1pPr>
      <a:lvl2pPr algn="l" defTabSz="457200" rtl="0" eaLnBrk="1" fontAlgn="base" hangingPunct="1">
        <a:spcBef>
          <a:spcPct val="0"/>
        </a:spcBef>
        <a:spcAft>
          <a:spcPct val="0"/>
        </a:spcAft>
        <a:defRPr sz="6000" b="1">
          <a:solidFill>
            <a:srgbClr val="404040"/>
          </a:solidFill>
          <a:latin typeface="Arial" charset="0"/>
          <a:ea typeface="ＭＳ Ｐゴシック" pitchFamily="-65" charset="-128"/>
        </a:defRPr>
      </a:lvl2pPr>
      <a:lvl3pPr algn="l" defTabSz="457200" rtl="0" eaLnBrk="1" fontAlgn="base" hangingPunct="1">
        <a:spcBef>
          <a:spcPct val="0"/>
        </a:spcBef>
        <a:spcAft>
          <a:spcPct val="0"/>
        </a:spcAft>
        <a:defRPr sz="6000" b="1">
          <a:solidFill>
            <a:srgbClr val="404040"/>
          </a:solidFill>
          <a:latin typeface="Arial" charset="0"/>
          <a:ea typeface="ＭＳ Ｐゴシック" pitchFamily="-65" charset="-128"/>
        </a:defRPr>
      </a:lvl3pPr>
      <a:lvl4pPr algn="l" defTabSz="457200" rtl="0" eaLnBrk="1" fontAlgn="base" hangingPunct="1">
        <a:spcBef>
          <a:spcPct val="0"/>
        </a:spcBef>
        <a:spcAft>
          <a:spcPct val="0"/>
        </a:spcAft>
        <a:defRPr sz="6000" b="1">
          <a:solidFill>
            <a:srgbClr val="404040"/>
          </a:solidFill>
          <a:latin typeface="Arial" charset="0"/>
          <a:ea typeface="ＭＳ Ｐゴシック" pitchFamily="-65" charset="-128"/>
        </a:defRPr>
      </a:lvl4pPr>
      <a:lvl5pPr algn="l" defTabSz="457200" rtl="0" eaLnBrk="1" fontAlgn="base" hangingPunct="1">
        <a:spcBef>
          <a:spcPct val="0"/>
        </a:spcBef>
        <a:spcAft>
          <a:spcPct val="0"/>
        </a:spcAft>
        <a:defRPr sz="6000" b="1">
          <a:solidFill>
            <a:srgbClr val="404040"/>
          </a:solidFill>
          <a:latin typeface="Arial" charset="0"/>
          <a:ea typeface="ＭＳ Ｐゴシック" pitchFamily="-65" charset="-128"/>
        </a:defRPr>
      </a:lvl5pPr>
      <a:lvl6pPr marL="457200" algn="l" defTabSz="457200" rtl="0" eaLnBrk="1" fontAlgn="base" hangingPunct="1">
        <a:spcBef>
          <a:spcPct val="0"/>
        </a:spcBef>
        <a:spcAft>
          <a:spcPct val="0"/>
        </a:spcAft>
        <a:defRPr sz="6000" b="1">
          <a:solidFill>
            <a:srgbClr val="404040"/>
          </a:solidFill>
          <a:latin typeface="Arial" charset="0"/>
          <a:ea typeface="ＭＳ Ｐゴシック" pitchFamily="-65" charset="-128"/>
        </a:defRPr>
      </a:lvl6pPr>
      <a:lvl7pPr marL="914400" algn="l" defTabSz="457200" rtl="0" eaLnBrk="1" fontAlgn="base" hangingPunct="1">
        <a:spcBef>
          <a:spcPct val="0"/>
        </a:spcBef>
        <a:spcAft>
          <a:spcPct val="0"/>
        </a:spcAft>
        <a:defRPr sz="6000" b="1">
          <a:solidFill>
            <a:srgbClr val="404040"/>
          </a:solidFill>
          <a:latin typeface="Arial" charset="0"/>
          <a:ea typeface="ＭＳ Ｐゴシック" pitchFamily="-65" charset="-128"/>
        </a:defRPr>
      </a:lvl7pPr>
      <a:lvl8pPr marL="1371600" algn="l" defTabSz="457200" rtl="0" eaLnBrk="1" fontAlgn="base" hangingPunct="1">
        <a:spcBef>
          <a:spcPct val="0"/>
        </a:spcBef>
        <a:spcAft>
          <a:spcPct val="0"/>
        </a:spcAft>
        <a:defRPr sz="6000" b="1">
          <a:solidFill>
            <a:srgbClr val="404040"/>
          </a:solidFill>
          <a:latin typeface="Arial" charset="0"/>
          <a:ea typeface="ＭＳ Ｐゴシック" pitchFamily="-65" charset="-128"/>
        </a:defRPr>
      </a:lvl8pPr>
      <a:lvl9pPr marL="1828800" algn="l" defTabSz="457200" rtl="0" eaLnBrk="1" fontAlgn="base" hangingPunct="1">
        <a:spcBef>
          <a:spcPct val="0"/>
        </a:spcBef>
        <a:spcAft>
          <a:spcPct val="0"/>
        </a:spcAft>
        <a:defRPr sz="6000" b="1">
          <a:solidFill>
            <a:srgbClr val="404040"/>
          </a:solidFill>
          <a:latin typeface="Arial" charset="0"/>
          <a:ea typeface="ＭＳ Ｐゴシック" pitchFamily="-65" charset="-128"/>
        </a:defRPr>
      </a:lvl9pPr>
    </p:titleStyle>
    <p:bodyStyle>
      <a:lvl1pPr marL="342900" indent="-342900" algn="l" defTabSz="457200" rtl="0" eaLnBrk="1" fontAlgn="base" hangingPunct="1">
        <a:spcBef>
          <a:spcPct val="20000"/>
        </a:spcBef>
        <a:spcAft>
          <a:spcPct val="0"/>
        </a:spcAft>
        <a:buClr>
          <a:srgbClr val="00B0F0"/>
        </a:buClr>
        <a:buFont typeface="Arial" pitchFamily="34" charset="0"/>
        <a:buChar char="|"/>
        <a:defRPr sz="1600" b="0" kern="1200">
          <a:solidFill>
            <a:schemeClr val="tx1">
              <a:lumMod val="75000"/>
              <a:lumOff val="25000"/>
            </a:schemeClr>
          </a:solidFill>
          <a:latin typeface="Arial"/>
          <a:ea typeface="ＭＳ Ｐゴシック" pitchFamily="-65" charset="-128"/>
          <a:cs typeface="+mn-cs"/>
        </a:defRPr>
      </a:lvl1pPr>
      <a:lvl2pPr marL="742950" indent="-285750" algn="l" defTabSz="457200" rtl="0" eaLnBrk="1" fontAlgn="base" hangingPunct="1">
        <a:spcBef>
          <a:spcPct val="20000"/>
        </a:spcBef>
        <a:spcAft>
          <a:spcPct val="0"/>
        </a:spcAft>
        <a:buClr>
          <a:srgbClr val="00B0F0"/>
        </a:buClr>
        <a:buFont typeface="Arial" pitchFamily="34" charset="0"/>
        <a:buChar char="|"/>
        <a:defRPr sz="1400" b="0" kern="1200">
          <a:solidFill>
            <a:schemeClr val="tx1">
              <a:lumMod val="75000"/>
              <a:lumOff val="25000"/>
            </a:schemeClr>
          </a:solidFill>
          <a:latin typeface="Arial"/>
          <a:ea typeface="ＭＳ Ｐゴシック" pitchFamily="-65" charset="-128"/>
          <a:cs typeface="+mn-cs"/>
        </a:defRPr>
      </a:lvl2pPr>
      <a:lvl3pPr marL="1143000" indent="-228600" algn="l" defTabSz="457200" rtl="0" eaLnBrk="1" fontAlgn="base" hangingPunct="1">
        <a:spcBef>
          <a:spcPct val="20000"/>
        </a:spcBef>
        <a:spcAft>
          <a:spcPct val="0"/>
        </a:spcAft>
        <a:buClr>
          <a:srgbClr val="00B0F0"/>
        </a:buClr>
        <a:buFont typeface="Arial" pitchFamily="34" charset="0"/>
        <a:buChar char="|"/>
        <a:defRPr sz="1200" b="0" kern="1200">
          <a:solidFill>
            <a:schemeClr val="tx1">
              <a:lumMod val="75000"/>
              <a:lumOff val="25000"/>
            </a:schemeClr>
          </a:solidFill>
          <a:latin typeface="Arial"/>
          <a:ea typeface="ＭＳ Ｐゴシック" pitchFamily="-65" charset="-128"/>
          <a:cs typeface="+mn-cs"/>
        </a:defRPr>
      </a:lvl3pPr>
      <a:lvl4pPr marL="1600200" indent="-228600" algn="l" defTabSz="457200" rtl="0" eaLnBrk="1" fontAlgn="base" hangingPunct="1">
        <a:spcBef>
          <a:spcPct val="20000"/>
        </a:spcBef>
        <a:spcAft>
          <a:spcPct val="0"/>
        </a:spcAft>
        <a:buClr>
          <a:srgbClr val="00B0F0"/>
        </a:buClr>
        <a:buFont typeface="Arial" pitchFamily="34" charset="0"/>
        <a:buChar char="|"/>
        <a:defRPr sz="1000" b="0" kern="1200">
          <a:solidFill>
            <a:schemeClr val="tx1">
              <a:lumMod val="75000"/>
              <a:lumOff val="25000"/>
            </a:schemeClr>
          </a:solidFill>
          <a:latin typeface="Arial"/>
          <a:ea typeface="ＭＳ Ｐゴシック" pitchFamily="-65" charset="-128"/>
          <a:cs typeface="+mn-cs"/>
        </a:defRPr>
      </a:lvl4pPr>
      <a:lvl5pPr marL="2057400" indent="-228600" algn="l" defTabSz="457200" rtl="0" eaLnBrk="1" fontAlgn="base" hangingPunct="1">
        <a:spcBef>
          <a:spcPct val="20000"/>
        </a:spcBef>
        <a:spcAft>
          <a:spcPct val="0"/>
        </a:spcAft>
        <a:buClr>
          <a:srgbClr val="00B0F0"/>
        </a:buClr>
        <a:buFont typeface="Arial" pitchFamily="34" charset="0"/>
        <a:buChar char="|"/>
        <a:defRPr sz="1000" b="0" kern="1200">
          <a:solidFill>
            <a:schemeClr val="tx1">
              <a:lumMod val="75000"/>
              <a:lumOff val="25000"/>
            </a:schemeClr>
          </a:solidFill>
          <a:latin typeface="Arial"/>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72.xml"/><Relationship Id="rId1" Type="http://schemas.openxmlformats.org/officeDocument/2006/relationships/vmlDrawing" Target="../drawings/vmlDrawing14.vml"/><Relationship Id="rId6" Type="http://schemas.openxmlformats.org/officeDocument/2006/relationships/image" Target="../media/image1.emf"/><Relationship Id="rId5" Type="http://schemas.openxmlformats.org/officeDocument/2006/relationships/oleObject" Target="../embeddings/oleObject14.bin"/><Relationship Id="rId4"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73.xml"/><Relationship Id="rId1" Type="http://schemas.openxmlformats.org/officeDocument/2006/relationships/vmlDrawing" Target="../drawings/vmlDrawing15.vml"/><Relationship Id="rId6" Type="http://schemas.openxmlformats.org/officeDocument/2006/relationships/image" Target="../media/image21.emf"/><Relationship Id="rId5" Type="http://schemas.openxmlformats.org/officeDocument/2006/relationships/oleObject" Target="../embeddings/oleObject15.bin"/><Relationship Id="rId4"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tags" Target="../tags/tag11.xml"/><Relationship Id="rId7" Type="http://schemas.openxmlformats.org/officeDocument/2006/relationships/image" Target="../media/image1.emf"/><Relationship Id="rId12" Type="http://schemas.openxmlformats.org/officeDocument/2006/relationships/image" Target="../media/image13.png"/><Relationship Id="rId2" Type="http://schemas.openxmlformats.org/officeDocument/2006/relationships/tags" Target="../tags/tag10.xml"/><Relationship Id="rId1" Type="http://schemas.openxmlformats.org/officeDocument/2006/relationships/vmlDrawing" Target="../drawings/vmlDrawing8.vml"/><Relationship Id="rId6" Type="http://schemas.openxmlformats.org/officeDocument/2006/relationships/oleObject" Target="../embeddings/oleObject8.bin"/><Relationship Id="rId11" Type="http://schemas.openxmlformats.org/officeDocument/2006/relationships/image" Target="../media/image12.png"/><Relationship Id="rId5" Type="http://schemas.openxmlformats.org/officeDocument/2006/relationships/notesSlide" Target="../notesSlides/notesSlide2.xml"/><Relationship Id="rId10" Type="http://schemas.openxmlformats.org/officeDocument/2006/relationships/image" Target="../media/image11.png"/><Relationship Id="rId4" Type="http://schemas.openxmlformats.org/officeDocument/2006/relationships/slideLayout" Target="../slideLayouts/slideLayout7.xml"/><Relationship Id="rId9" Type="http://schemas.openxmlformats.org/officeDocument/2006/relationships/image" Target="../media/image10.png"/><Relationship Id="rId1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tags" Target="../tags/tag13.xml"/><Relationship Id="rId7" Type="http://schemas.openxmlformats.org/officeDocument/2006/relationships/image" Target="../media/image16.jpeg"/><Relationship Id="rId2" Type="http://schemas.openxmlformats.org/officeDocument/2006/relationships/tags" Target="../tags/tag12.xml"/><Relationship Id="rId1" Type="http://schemas.openxmlformats.org/officeDocument/2006/relationships/vmlDrawing" Target="../drawings/vmlDrawing9.vml"/><Relationship Id="rId6" Type="http://schemas.openxmlformats.org/officeDocument/2006/relationships/image" Target="../media/image1.emf"/><Relationship Id="rId5" Type="http://schemas.openxmlformats.org/officeDocument/2006/relationships/oleObject" Target="../embeddings/oleObject9.bin"/><Relationship Id="rId10" Type="http://schemas.openxmlformats.org/officeDocument/2006/relationships/image" Target="../media/image19.png"/><Relationship Id="rId4" Type="http://schemas.openxmlformats.org/officeDocument/2006/relationships/slideLayout" Target="../slideLayouts/slideLayout8.xml"/><Relationship Id="rId9" Type="http://schemas.openxmlformats.org/officeDocument/2006/relationships/image" Target="../media/image18.jpeg"/></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15.xml"/><Relationship Id="rId7" Type="http://schemas.openxmlformats.org/officeDocument/2006/relationships/image" Target="../media/image1.emf"/><Relationship Id="rId2" Type="http://schemas.openxmlformats.org/officeDocument/2006/relationships/tags" Target="../tags/tag14.xml"/><Relationship Id="rId1" Type="http://schemas.openxmlformats.org/officeDocument/2006/relationships/vmlDrawing" Target="../drawings/vmlDrawing10.vml"/><Relationship Id="rId6" Type="http://schemas.openxmlformats.org/officeDocument/2006/relationships/oleObject" Target="../embeddings/oleObject10.bin"/><Relationship Id="rId5" Type="http://schemas.openxmlformats.org/officeDocument/2006/relationships/slideLayout" Target="../slideLayouts/slideLayout7.xml"/><Relationship Id="rId4" Type="http://schemas.openxmlformats.org/officeDocument/2006/relationships/tags" Target="../tags/tag16.xml"/></Relationships>
</file>

<file path=ppt/slides/_rels/slide6.xml.rels><?xml version="1.0" encoding="UTF-8" standalone="yes"?>
<Relationships xmlns="http://schemas.openxmlformats.org/package/2006/relationships"><Relationship Id="rId13" Type="http://schemas.openxmlformats.org/officeDocument/2006/relationships/tags" Target="../tags/tag28.xml"/><Relationship Id="rId18" Type="http://schemas.openxmlformats.org/officeDocument/2006/relationships/tags" Target="../tags/tag33.xml"/><Relationship Id="rId26" Type="http://schemas.openxmlformats.org/officeDocument/2006/relationships/tags" Target="../tags/tag41.xml"/><Relationship Id="rId39" Type="http://schemas.openxmlformats.org/officeDocument/2006/relationships/tags" Target="../tags/tag54.xml"/><Relationship Id="rId21" Type="http://schemas.openxmlformats.org/officeDocument/2006/relationships/tags" Target="../tags/tag36.xml"/><Relationship Id="rId34" Type="http://schemas.openxmlformats.org/officeDocument/2006/relationships/tags" Target="../tags/tag49.xml"/><Relationship Id="rId42" Type="http://schemas.openxmlformats.org/officeDocument/2006/relationships/tags" Target="../tags/tag57.xml"/><Relationship Id="rId47" Type="http://schemas.openxmlformats.org/officeDocument/2006/relationships/tags" Target="../tags/tag62.xml"/><Relationship Id="rId50" Type="http://schemas.openxmlformats.org/officeDocument/2006/relationships/tags" Target="../tags/tag65.xml"/><Relationship Id="rId55" Type="http://schemas.openxmlformats.org/officeDocument/2006/relationships/slideLayout" Target="../slideLayouts/slideLayout9.xml"/><Relationship Id="rId7" Type="http://schemas.openxmlformats.org/officeDocument/2006/relationships/tags" Target="../tags/tag22.xml"/><Relationship Id="rId12" Type="http://schemas.openxmlformats.org/officeDocument/2006/relationships/tags" Target="../tags/tag27.xml"/><Relationship Id="rId17" Type="http://schemas.openxmlformats.org/officeDocument/2006/relationships/tags" Target="../tags/tag32.xml"/><Relationship Id="rId25" Type="http://schemas.openxmlformats.org/officeDocument/2006/relationships/tags" Target="../tags/tag40.xml"/><Relationship Id="rId33" Type="http://schemas.openxmlformats.org/officeDocument/2006/relationships/tags" Target="../tags/tag48.xml"/><Relationship Id="rId38" Type="http://schemas.openxmlformats.org/officeDocument/2006/relationships/tags" Target="../tags/tag53.xml"/><Relationship Id="rId46" Type="http://schemas.openxmlformats.org/officeDocument/2006/relationships/tags" Target="../tags/tag61.xml"/><Relationship Id="rId59" Type="http://schemas.openxmlformats.org/officeDocument/2006/relationships/chart" Target="../charts/chart1.xml"/><Relationship Id="rId2" Type="http://schemas.openxmlformats.org/officeDocument/2006/relationships/tags" Target="../tags/tag17.xml"/><Relationship Id="rId16" Type="http://schemas.openxmlformats.org/officeDocument/2006/relationships/tags" Target="../tags/tag31.xml"/><Relationship Id="rId20" Type="http://schemas.openxmlformats.org/officeDocument/2006/relationships/tags" Target="../tags/tag35.xml"/><Relationship Id="rId29" Type="http://schemas.openxmlformats.org/officeDocument/2006/relationships/tags" Target="../tags/tag44.xml"/><Relationship Id="rId41" Type="http://schemas.openxmlformats.org/officeDocument/2006/relationships/tags" Target="../tags/tag56.xml"/><Relationship Id="rId54" Type="http://schemas.openxmlformats.org/officeDocument/2006/relationships/tags" Target="../tags/tag69.xml"/><Relationship Id="rId1" Type="http://schemas.openxmlformats.org/officeDocument/2006/relationships/vmlDrawing" Target="../drawings/vmlDrawing11.vml"/><Relationship Id="rId6" Type="http://schemas.openxmlformats.org/officeDocument/2006/relationships/tags" Target="../tags/tag21.xml"/><Relationship Id="rId11" Type="http://schemas.openxmlformats.org/officeDocument/2006/relationships/tags" Target="../tags/tag26.xml"/><Relationship Id="rId24" Type="http://schemas.openxmlformats.org/officeDocument/2006/relationships/tags" Target="../tags/tag39.xml"/><Relationship Id="rId32" Type="http://schemas.openxmlformats.org/officeDocument/2006/relationships/tags" Target="../tags/tag47.xml"/><Relationship Id="rId37" Type="http://schemas.openxmlformats.org/officeDocument/2006/relationships/tags" Target="../tags/tag52.xml"/><Relationship Id="rId40" Type="http://schemas.openxmlformats.org/officeDocument/2006/relationships/tags" Target="../tags/tag55.xml"/><Relationship Id="rId45" Type="http://schemas.openxmlformats.org/officeDocument/2006/relationships/tags" Target="../tags/tag60.xml"/><Relationship Id="rId53" Type="http://schemas.openxmlformats.org/officeDocument/2006/relationships/tags" Target="../tags/tag68.xml"/><Relationship Id="rId58" Type="http://schemas.openxmlformats.org/officeDocument/2006/relationships/image" Target="../media/image1.emf"/><Relationship Id="rId5" Type="http://schemas.openxmlformats.org/officeDocument/2006/relationships/tags" Target="../tags/tag20.xml"/><Relationship Id="rId15" Type="http://schemas.openxmlformats.org/officeDocument/2006/relationships/tags" Target="../tags/tag30.xml"/><Relationship Id="rId23" Type="http://schemas.openxmlformats.org/officeDocument/2006/relationships/tags" Target="../tags/tag38.xml"/><Relationship Id="rId28" Type="http://schemas.openxmlformats.org/officeDocument/2006/relationships/tags" Target="../tags/tag43.xml"/><Relationship Id="rId36" Type="http://schemas.openxmlformats.org/officeDocument/2006/relationships/tags" Target="../tags/tag51.xml"/><Relationship Id="rId49" Type="http://schemas.openxmlformats.org/officeDocument/2006/relationships/tags" Target="../tags/tag64.xml"/><Relationship Id="rId57" Type="http://schemas.openxmlformats.org/officeDocument/2006/relationships/oleObject" Target="../embeddings/oleObject11.bin"/><Relationship Id="rId10" Type="http://schemas.openxmlformats.org/officeDocument/2006/relationships/tags" Target="../tags/tag25.xml"/><Relationship Id="rId19" Type="http://schemas.openxmlformats.org/officeDocument/2006/relationships/tags" Target="../tags/tag34.xml"/><Relationship Id="rId31" Type="http://schemas.openxmlformats.org/officeDocument/2006/relationships/tags" Target="../tags/tag46.xml"/><Relationship Id="rId44" Type="http://schemas.openxmlformats.org/officeDocument/2006/relationships/tags" Target="../tags/tag59.xml"/><Relationship Id="rId52" Type="http://schemas.openxmlformats.org/officeDocument/2006/relationships/tags" Target="../tags/tag67.xml"/><Relationship Id="rId4" Type="http://schemas.openxmlformats.org/officeDocument/2006/relationships/tags" Target="../tags/tag19.xml"/><Relationship Id="rId9" Type="http://schemas.openxmlformats.org/officeDocument/2006/relationships/tags" Target="../tags/tag24.xml"/><Relationship Id="rId14" Type="http://schemas.openxmlformats.org/officeDocument/2006/relationships/tags" Target="../tags/tag29.xml"/><Relationship Id="rId22" Type="http://schemas.openxmlformats.org/officeDocument/2006/relationships/tags" Target="../tags/tag37.xml"/><Relationship Id="rId27" Type="http://schemas.openxmlformats.org/officeDocument/2006/relationships/tags" Target="../tags/tag42.xml"/><Relationship Id="rId30" Type="http://schemas.openxmlformats.org/officeDocument/2006/relationships/tags" Target="../tags/tag45.xml"/><Relationship Id="rId35" Type="http://schemas.openxmlformats.org/officeDocument/2006/relationships/tags" Target="../tags/tag50.xml"/><Relationship Id="rId43" Type="http://schemas.openxmlformats.org/officeDocument/2006/relationships/tags" Target="../tags/tag58.xml"/><Relationship Id="rId48" Type="http://schemas.openxmlformats.org/officeDocument/2006/relationships/tags" Target="../tags/tag63.xml"/><Relationship Id="rId56" Type="http://schemas.openxmlformats.org/officeDocument/2006/relationships/notesSlide" Target="../notesSlides/notesSlide3.xml"/><Relationship Id="rId8" Type="http://schemas.openxmlformats.org/officeDocument/2006/relationships/tags" Target="../tags/tag23.xml"/><Relationship Id="rId51" Type="http://schemas.openxmlformats.org/officeDocument/2006/relationships/tags" Target="../tags/tag66.xml"/><Relationship Id="rId3" Type="http://schemas.openxmlformats.org/officeDocument/2006/relationships/tags" Target="../tags/tag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70.xml"/><Relationship Id="rId1" Type="http://schemas.openxmlformats.org/officeDocument/2006/relationships/vmlDrawing" Target="../drawings/vmlDrawing12.vml"/><Relationship Id="rId6" Type="http://schemas.openxmlformats.org/officeDocument/2006/relationships/image" Target="../media/image1.emf"/><Relationship Id="rId5" Type="http://schemas.openxmlformats.org/officeDocument/2006/relationships/oleObject" Target="../embeddings/oleObject12.bin"/><Relationship Id="rId4"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71.xml"/><Relationship Id="rId1" Type="http://schemas.openxmlformats.org/officeDocument/2006/relationships/vmlDrawing" Target="../drawings/vmlDrawing13.vml"/><Relationship Id="rId6" Type="http://schemas.openxmlformats.org/officeDocument/2006/relationships/image" Target="../media/image1.emf"/><Relationship Id="rId5" Type="http://schemas.openxmlformats.org/officeDocument/2006/relationships/oleObject" Target="../embeddings/oleObject13.bin"/><Relationship Id="rId4"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626595" y="1202422"/>
            <a:ext cx="985731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nchor="b"/>
          <a:lstStyle>
            <a:lvl1pPr eaLnBrk="0" hangingPunct="0">
              <a:spcBef>
                <a:spcPts val="388"/>
              </a:spcBef>
              <a:buClr>
                <a:srgbClr val="00B0F0"/>
              </a:buClr>
              <a:buFont typeface="Arial" panose="020B0604020202020204" pitchFamily="34" charset="0"/>
              <a:buChar char="•"/>
              <a:defRPr sz="1600" b="1">
                <a:solidFill>
                  <a:schemeClr val="tx1"/>
                </a:solidFill>
                <a:latin typeface="Arial" panose="020B0604020202020204" pitchFamily="34" charset="0"/>
              </a:defRPr>
            </a:lvl1pPr>
            <a:lvl2pPr marL="742950" indent="-285750" eaLnBrk="0" hangingPunct="0">
              <a:spcBef>
                <a:spcPts val="388"/>
              </a:spcBef>
              <a:buClr>
                <a:srgbClr val="00B0F0"/>
              </a:buClr>
              <a:buFont typeface="Arial" panose="020B0604020202020204" pitchFamily="34" charset="0"/>
              <a:buChar char="•"/>
              <a:defRPr sz="1600">
                <a:solidFill>
                  <a:schemeClr val="tx1"/>
                </a:solidFill>
                <a:latin typeface="Arial" panose="020B0604020202020204" pitchFamily="34" charset="0"/>
              </a:defRPr>
            </a:lvl2pPr>
            <a:lvl3pPr marL="1143000" indent="-228600" eaLnBrk="0" hangingPunct="0">
              <a:spcBef>
                <a:spcPts val="388"/>
              </a:spcBef>
              <a:buClr>
                <a:srgbClr val="00B0F0"/>
              </a:buClr>
              <a:buFont typeface="Arial" panose="020B0604020202020204" pitchFamily="34" charset="0"/>
              <a:buChar char="•"/>
              <a:defRPr sz="1600">
                <a:solidFill>
                  <a:schemeClr val="tx1"/>
                </a:solidFill>
                <a:latin typeface="Arial" panose="020B0604020202020204" pitchFamily="34" charset="0"/>
              </a:defRPr>
            </a:lvl3pPr>
            <a:lvl4pPr marL="1600200" indent="-228600" eaLnBrk="0" hangingPunct="0">
              <a:spcBef>
                <a:spcPts val="388"/>
              </a:spcBef>
              <a:buClr>
                <a:srgbClr val="00B0F0"/>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ts val="388"/>
              </a:spcBef>
              <a:buClr>
                <a:srgbClr val="00B0F0"/>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ts val="388"/>
              </a:spcBef>
              <a:spcAft>
                <a:spcPct val="0"/>
              </a:spcAft>
              <a:buClr>
                <a:srgbClr val="00B0F0"/>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ts val="388"/>
              </a:spcBef>
              <a:spcAft>
                <a:spcPct val="0"/>
              </a:spcAft>
              <a:buClr>
                <a:srgbClr val="00B0F0"/>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ts val="388"/>
              </a:spcBef>
              <a:spcAft>
                <a:spcPct val="0"/>
              </a:spcAft>
              <a:buClr>
                <a:srgbClr val="00B0F0"/>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ts val="388"/>
              </a:spcBef>
              <a:spcAft>
                <a:spcPct val="0"/>
              </a:spcAft>
              <a:buClr>
                <a:srgbClr val="00B0F0"/>
              </a:buClr>
              <a:buFont typeface="Arial" panose="020B0604020202020204" pitchFamily="34" charset="0"/>
              <a:buChar char="•"/>
              <a:defRPr sz="1600">
                <a:solidFill>
                  <a:schemeClr val="tx1"/>
                </a:solidFill>
                <a:latin typeface="Arial" panose="020B0604020202020204" pitchFamily="34" charset="0"/>
              </a:defRPr>
            </a:lvl9pPr>
          </a:lstStyle>
          <a:p>
            <a:pPr eaLnBrk="1" hangingPunct="1">
              <a:spcBef>
                <a:spcPct val="0"/>
              </a:spcBef>
              <a:buClrTx/>
              <a:buFontTx/>
              <a:buNone/>
            </a:pPr>
            <a:r>
              <a:rPr lang="en-GB" altLang="is-IS" sz="3000" dirty="0" smtClean="0">
                <a:solidFill>
                  <a:schemeClr val="bg1"/>
                </a:solidFill>
                <a:effectLst>
                  <a:outerShdw blurRad="38100" dist="38100" dir="2700000" algn="tl">
                    <a:srgbClr val="000000">
                      <a:alpha val="43137"/>
                    </a:srgbClr>
                  </a:outerShdw>
                </a:effectLst>
                <a:latin typeface="Altitude" panose="02000503030000020003" pitchFamily="2" charset="0"/>
              </a:rPr>
              <a:t>Icelandair Group | </a:t>
            </a:r>
            <a:r>
              <a:rPr lang="en-US" altLang="is-IS" sz="3000" dirty="0" smtClean="0">
                <a:solidFill>
                  <a:schemeClr val="bg1"/>
                </a:solidFill>
                <a:effectLst>
                  <a:outerShdw blurRad="38100" dist="38100" dir="2700000" algn="tl">
                    <a:srgbClr val="000000">
                      <a:alpha val="43137"/>
                    </a:srgbClr>
                  </a:outerShdw>
                </a:effectLst>
                <a:latin typeface="Altitude" panose="02000503030000020003" pitchFamily="2" charset="0"/>
              </a:rPr>
              <a:t>A Brief Introduction</a:t>
            </a:r>
          </a:p>
          <a:p>
            <a:pPr eaLnBrk="1" hangingPunct="1">
              <a:spcBef>
                <a:spcPct val="0"/>
              </a:spcBef>
              <a:buClrTx/>
              <a:buFontTx/>
              <a:buNone/>
            </a:pPr>
            <a:r>
              <a:rPr lang="en-US" altLang="is-IS" sz="1500" dirty="0" smtClean="0">
                <a:solidFill>
                  <a:schemeClr val="bg1"/>
                </a:solidFill>
                <a:latin typeface="Altitude" panose="02000503030000020003" pitchFamily="2" charset="0"/>
              </a:rPr>
              <a:t>Magnús Þorlákur Lúðvíksson, Business Development</a:t>
            </a:r>
          </a:p>
          <a:p>
            <a:pPr eaLnBrk="1" hangingPunct="1">
              <a:spcBef>
                <a:spcPct val="0"/>
              </a:spcBef>
              <a:buClrTx/>
              <a:buFontTx/>
              <a:buNone/>
            </a:pPr>
            <a:r>
              <a:rPr lang="en-US" altLang="is-IS" sz="1500" dirty="0" smtClean="0">
                <a:solidFill>
                  <a:schemeClr val="bg1"/>
                </a:solidFill>
                <a:latin typeface="Altitude" panose="02000503030000020003" pitchFamily="2" charset="0"/>
              </a:rPr>
              <a:t>magnus@icelandairgroup.is </a:t>
            </a:r>
          </a:p>
          <a:p>
            <a:pPr eaLnBrk="1" hangingPunct="1">
              <a:spcBef>
                <a:spcPct val="0"/>
              </a:spcBef>
              <a:buClrTx/>
              <a:buFontTx/>
              <a:buNone/>
            </a:pPr>
            <a:endParaRPr lang="en-GB" altLang="is-IS" sz="400" dirty="0" smtClean="0">
              <a:solidFill>
                <a:srgbClr val="FFC000"/>
              </a:solidFill>
              <a:latin typeface="Altitude" panose="02000503030000020003" pitchFamily="2" charset="0"/>
            </a:endParaRPr>
          </a:p>
          <a:p>
            <a:pPr eaLnBrk="1" hangingPunct="1">
              <a:spcBef>
                <a:spcPct val="0"/>
              </a:spcBef>
              <a:buClrTx/>
              <a:buFontTx/>
              <a:buNone/>
            </a:pPr>
            <a:r>
              <a:rPr lang="en-US" altLang="is-IS" sz="1200" dirty="0" smtClean="0">
                <a:solidFill>
                  <a:schemeClr val="bg1"/>
                </a:solidFill>
                <a:latin typeface="Altitude" panose="02000503030000020003" pitchFamily="2" charset="0"/>
              </a:rPr>
              <a:t>February </a:t>
            </a:r>
            <a:r>
              <a:rPr lang="is-IS" altLang="is-IS" sz="1200" dirty="0" smtClean="0">
                <a:solidFill>
                  <a:schemeClr val="bg1"/>
                </a:solidFill>
                <a:latin typeface="Altitude" panose="02000503030000020003" pitchFamily="2" charset="0"/>
              </a:rPr>
              <a:t>2019</a:t>
            </a:r>
            <a:endParaRPr lang="is-IS" altLang="is-IS" sz="1200" dirty="0">
              <a:solidFill>
                <a:schemeClr val="bg1"/>
              </a:solidFill>
              <a:latin typeface="Altitude" panose="02000503030000020003" pitchFamily="2"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35532" y="0"/>
            <a:ext cx="2656468" cy="638175"/>
          </a:xfrm>
          <a:prstGeom prst="rect">
            <a:avLst/>
          </a:prstGeom>
        </p:spPr>
      </p:pic>
    </p:spTree>
    <p:extLst>
      <p:ext uri="{BB962C8B-B14F-4D97-AF65-F5344CB8AC3E}">
        <p14:creationId xmlns:p14="http://schemas.microsoft.com/office/powerpoint/2010/main" val="30737498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Object 23"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0344" name="think-cell Slide" r:id="rId5" imgW="347" imgH="348" progId="TCLayout.ActiveDocument.1">
                  <p:embed/>
                </p:oleObj>
              </mc:Choice>
              <mc:Fallback>
                <p:oleObj name="think-cell Slide" r:id="rId5" imgW="347" imgH="348"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grpSp>
        <p:nvGrpSpPr>
          <p:cNvPr id="2" name="Group 1"/>
          <p:cNvGrpSpPr/>
          <p:nvPr/>
        </p:nvGrpSpPr>
        <p:grpSpPr>
          <a:xfrm>
            <a:off x="491876" y="1395413"/>
            <a:ext cx="11281023" cy="3671887"/>
            <a:chOff x="7985126" y="1395413"/>
            <a:chExt cx="5661860" cy="3671887"/>
          </a:xfrm>
        </p:grpSpPr>
        <p:sp>
          <p:nvSpPr>
            <p:cNvPr id="3" name="Rectangle 2"/>
            <p:cNvSpPr/>
            <p:nvPr/>
          </p:nvSpPr>
          <p:spPr bwMode="auto">
            <a:xfrm>
              <a:off x="7985126" y="1395413"/>
              <a:ext cx="5661860" cy="3671887"/>
            </a:xfrm>
            <a:prstGeom prst="rect">
              <a:avLst/>
            </a:prstGeom>
            <a:no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sz="1100">
                <a:cs typeface="Arial" pitchFamily="34" charset="0"/>
              </a:endParaRPr>
            </a:p>
          </p:txBody>
        </p:sp>
        <p:sp>
          <p:nvSpPr>
            <p:cNvPr id="4" name="Rectangle 3"/>
            <p:cNvSpPr/>
            <p:nvPr/>
          </p:nvSpPr>
          <p:spPr bwMode="auto">
            <a:xfrm>
              <a:off x="7985126" y="1400175"/>
              <a:ext cx="5661860" cy="384048"/>
            </a:xfrm>
            <a:prstGeom prst="rect">
              <a:avLst/>
            </a:prstGeom>
            <a:solidFill>
              <a:schemeClr val="tx2"/>
            </a:solid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sz="1100">
                <a:cs typeface="Arial" pitchFamily="34" charset="0"/>
              </a:endParaRPr>
            </a:p>
          </p:txBody>
        </p:sp>
        <p:sp>
          <p:nvSpPr>
            <p:cNvPr id="5" name="TextBox 4"/>
            <p:cNvSpPr txBox="1"/>
            <p:nvPr/>
          </p:nvSpPr>
          <p:spPr>
            <a:xfrm>
              <a:off x="7985126" y="1453699"/>
              <a:ext cx="4709360" cy="261610"/>
            </a:xfrm>
            <a:prstGeom prst="rect">
              <a:avLst/>
            </a:prstGeom>
            <a:noFill/>
            <a:ln>
              <a:noFill/>
            </a:ln>
          </p:spPr>
          <p:txBody>
            <a:bodyPr wrap="square" rtlCol="0">
              <a:spAutoFit/>
            </a:bodyPr>
            <a:lstStyle/>
            <a:p>
              <a:r>
                <a:rPr lang="en-US" sz="1100" b="1" dirty="0" smtClean="0">
                  <a:solidFill>
                    <a:schemeClr val="bg1"/>
                  </a:solidFill>
                </a:rPr>
                <a:t>Icelandair Group thesis topic proposals 2019/2020</a:t>
              </a:r>
              <a:endParaRPr lang="en-US" sz="1100" b="1" baseline="30000" dirty="0">
                <a:solidFill>
                  <a:schemeClr val="bg1"/>
                </a:solidFill>
              </a:endParaRPr>
            </a:p>
          </p:txBody>
        </p:sp>
      </p:grpSp>
      <p:sp>
        <p:nvSpPr>
          <p:cNvPr id="7" name="Rectangle 30"/>
          <p:cNvSpPr txBox="1"/>
          <p:nvPr/>
        </p:nvSpPr>
        <p:spPr>
          <a:xfrm>
            <a:off x="578508" y="1818081"/>
            <a:ext cx="1203574" cy="1692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1100" b="1" dirty="0" smtClean="0"/>
              <a:t>Subject</a:t>
            </a:r>
            <a:endParaRPr lang="en-US" sz="1100" dirty="0" smtClean="0">
              <a:solidFill>
                <a:schemeClr val="bg1">
                  <a:lumMod val="50000"/>
                </a:schemeClr>
              </a:solidFill>
            </a:endParaRPr>
          </a:p>
        </p:txBody>
      </p:sp>
      <p:sp>
        <p:nvSpPr>
          <p:cNvPr id="8" name="Rectangle 30"/>
          <p:cNvSpPr txBox="1"/>
          <p:nvPr/>
        </p:nvSpPr>
        <p:spPr>
          <a:xfrm>
            <a:off x="1949908" y="1818081"/>
            <a:ext cx="1509571" cy="1692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1100" b="1" dirty="0" smtClean="0"/>
              <a:t>Proposal</a:t>
            </a:r>
            <a:endParaRPr lang="en-US" sz="1100" dirty="0" smtClean="0">
              <a:solidFill>
                <a:schemeClr val="bg1">
                  <a:lumMod val="50000"/>
                </a:schemeClr>
              </a:solidFill>
            </a:endParaRPr>
          </a:p>
        </p:txBody>
      </p:sp>
      <p:grpSp>
        <p:nvGrpSpPr>
          <p:cNvPr id="13" name="Group 12"/>
          <p:cNvGrpSpPr/>
          <p:nvPr/>
        </p:nvGrpSpPr>
        <p:grpSpPr>
          <a:xfrm>
            <a:off x="3908450" y="1818081"/>
            <a:ext cx="7795869" cy="206861"/>
            <a:chOff x="7558088" y="1923564"/>
            <a:chExt cx="2611150" cy="206861"/>
          </a:xfrm>
        </p:grpSpPr>
        <p:sp>
          <p:nvSpPr>
            <p:cNvPr id="14" name="Rectangle 30"/>
            <p:cNvSpPr txBox="1"/>
            <p:nvPr/>
          </p:nvSpPr>
          <p:spPr>
            <a:xfrm>
              <a:off x="7558088" y="1923564"/>
              <a:ext cx="2611150" cy="1692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1100" b="1" dirty="0" smtClean="0"/>
                <a:t>Description</a:t>
              </a:r>
              <a:endParaRPr lang="en-US" sz="1100" dirty="0" smtClean="0">
                <a:solidFill>
                  <a:schemeClr val="bg1">
                    <a:lumMod val="50000"/>
                  </a:schemeClr>
                </a:solidFill>
              </a:endParaRPr>
            </a:p>
          </p:txBody>
        </p:sp>
        <p:cxnSp>
          <p:nvCxnSpPr>
            <p:cNvPr id="15" name="Straight Connector 14"/>
            <p:cNvCxnSpPr/>
            <p:nvPr/>
          </p:nvCxnSpPr>
          <p:spPr>
            <a:xfrm>
              <a:off x="7558088" y="2130425"/>
              <a:ext cx="26111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Rectangle 19"/>
          <p:cNvSpPr/>
          <p:nvPr/>
        </p:nvSpPr>
        <p:spPr>
          <a:xfrm>
            <a:off x="1949908" y="3048401"/>
            <a:ext cx="1872792" cy="938719"/>
          </a:xfrm>
          <a:prstGeom prst="rect">
            <a:avLst/>
          </a:prstGeom>
          <a:solidFill>
            <a:srgbClr val="17375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chemeClr val="bg1"/>
                </a:solidFill>
              </a:rPr>
              <a:t>Damage to aircraft pressurized structure</a:t>
            </a:r>
          </a:p>
        </p:txBody>
      </p:sp>
      <p:sp>
        <p:nvSpPr>
          <p:cNvPr id="21" name="Rectangle 20"/>
          <p:cNvSpPr/>
          <p:nvPr/>
        </p:nvSpPr>
        <p:spPr>
          <a:xfrm>
            <a:off x="1949908" y="4048282"/>
            <a:ext cx="1872792" cy="938719"/>
          </a:xfrm>
          <a:prstGeom prst="rect">
            <a:avLst/>
          </a:prstGeom>
          <a:solidFill>
            <a:srgbClr val="17375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chemeClr val="bg1"/>
                </a:solidFill>
              </a:rPr>
              <a:t>Stress on aircraft antenna installations</a:t>
            </a:r>
          </a:p>
        </p:txBody>
      </p:sp>
      <p:sp>
        <p:nvSpPr>
          <p:cNvPr id="29" name="Rectangle 28"/>
          <p:cNvSpPr/>
          <p:nvPr/>
        </p:nvSpPr>
        <p:spPr>
          <a:xfrm>
            <a:off x="578508" y="2048521"/>
            <a:ext cx="1203574" cy="2938480"/>
          </a:xfrm>
          <a:prstGeom prst="rect">
            <a:avLst/>
          </a:prstGeom>
          <a:solidFill>
            <a:srgbClr val="17375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chemeClr val="bg1"/>
                </a:solidFill>
              </a:rPr>
              <a:t>Engineering and sciences</a:t>
            </a:r>
          </a:p>
        </p:txBody>
      </p:sp>
      <p:sp>
        <p:nvSpPr>
          <p:cNvPr id="57" name="Title 1"/>
          <p:cNvSpPr txBox="1">
            <a:spLocks/>
          </p:cNvSpPr>
          <p:nvPr/>
        </p:nvSpPr>
        <p:spPr>
          <a:xfrm>
            <a:off x="491877" y="539178"/>
            <a:ext cx="11090523" cy="729585"/>
          </a:xfrm>
          <a:prstGeom prst="rect">
            <a:avLst/>
          </a:prstGeom>
        </p:spPr>
        <p:txBody>
          <a:bodyPr/>
          <a:lstStyle>
            <a:lvl1pPr algn="l" defTabSz="457200" rtl="0" eaLnBrk="1" fontAlgn="base" hangingPunct="1">
              <a:spcBef>
                <a:spcPct val="0"/>
              </a:spcBef>
              <a:spcAft>
                <a:spcPct val="0"/>
              </a:spcAft>
              <a:defRPr sz="2200" b="1" cap="none" baseline="0">
                <a:solidFill>
                  <a:schemeClr val="tx1">
                    <a:lumMod val="75000"/>
                    <a:lumOff val="25000"/>
                  </a:schemeClr>
                </a:solidFill>
                <a:latin typeface="Arial"/>
                <a:ea typeface="ＭＳ Ｐゴシック" pitchFamily="-65" charset="-128"/>
                <a:cs typeface="+mj-cs"/>
              </a:defRPr>
            </a:lvl1pPr>
            <a:lvl2pPr algn="l" defTabSz="457200" rtl="0" eaLnBrk="1" fontAlgn="base" hangingPunct="1">
              <a:spcBef>
                <a:spcPct val="0"/>
              </a:spcBef>
              <a:spcAft>
                <a:spcPct val="0"/>
              </a:spcAft>
              <a:defRPr sz="6000" b="1">
                <a:solidFill>
                  <a:srgbClr val="404040"/>
                </a:solidFill>
                <a:latin typeface="Arial" charset="0"/>
                <a:ea typeface="ＭＳ Ｐゴシック" pitchFamily="-65" charset="-128"/>
              </a:defRPr>
            </a:lvl2pPr>
            <a:lvl3pPr algn="l" defTabSz="457200" rtl="0" eaLnBrk="1" fontAlgn="base" hangingPunct="1">
              <a:spcBef>
                <a:spcPct val="0"/>
              </a:spcBef>
              <a:spcAft>
                <a:spcPct val="0"/>
              </a:spcAft>
              <a:defRPr sz="6000" b="1">
                <a:solidFill>
                  <a:srgbClr val="404040"/>
                </a:solidFill>
                <a:latin typeface="Arial" charset="0"/>
                <a:ea typeface="ＭＳ Ｐゴシック" pitchFamily="-65" charset="-128"/>
              </a:defRPr>
            </a:lvl3pPr>
            <a:lvl4pPr algn="l" defTabSz="457200" rtl="0" eaLnBrk="1" fontAlgn="base" hangingPunct="1">
              <a:spcBef>
                <a:spcPct val="0"/>
              </a:spcBef>
              <a:spcAft>
                <a:spcPct val="0"/>
              </a:spcAft>
              <a:defRPr sz="6000" b="1">
                <a:solidFill>
                  <a:srgbClr val="404040"/>
                </a:solidFill>
                <a:latin typeface="Arial" charset="0"/>
                <a:ea typeface="ＭＳ Ｐゴシック" pitchFamily="-65" charset="-128"/>
              </a:defRPr>
            </a:lvl4pPr>
            <a:lvl5pPr algn="l" defTabSz="457200" rtl="0" eaLnBrk="1" fontAlgn="base" hangingPunct="1">
              <a:spcBef>
                <a:spcPct val="0"/>
              </a:spcBef>
              <a:spcAft>
                <a:spcPct val="0"/>
              </a:spcAft>
              <a:defRPr sz="6000" b="1">
                <a:solidFill>
                  <a:srgbClr val="404040"/>
                </a:solidFill>
                <a:latin typeface="Arial" charset="0"/>
                <a:ea typeface="ＭＳ Ｐゴシック" pitchFamily="-65" charset="-128"/>
              </a:defRPr>
            </a:lvl5pPr>
            <a:lvl6pPr marL="457200" algn="l" defTabSz="457200" rtl="0" eaLnBrk="1" fontAlgn="base" hangingPunct="1">
              <a:spcBef>
                <a:spcPct val="0"/>
              </a:spcBef>
              <a:spcAft>
                <a:spcPct val="0"/>
              </a:spcAft>
              <a:defRPr sz="6000" b="1">
                <a:solidFill>
                  <a:srgbClr val="404040"/>
                </a:solidFill>
                <a:latin typeface="Arial" charset="0"/>
                <a:ea typeface="ＭＳ Ｐゴシック" pitchFamily="-65" charset="-128"/>
              </a:defRPr>
            </a:lvl6pPr>
            <a:lvl7pPr marL="914400" algn="l" defTabSz="457200" rtl="0" eaLnBrk="1" fontAlgn="base" hangingPunct="1">
              <a:spcBef>
                <a:spcPct val="0"/>
              </a:spcBef>
              <a:spcAft>
                <a:spcPct val="0"/>
              </a:spcAft>
              <a:defRPr sz="6000" b="1">
                <a:solidFill>
                  <a:srgbClr val="404040"/>
                </a:solidFill>
                <a:latin typeface="Arial" charset="0"/>
                <a:ea typeface="ＭＳ Ｐゴシック" pitchFamily="-65" charset="-128"/>
              </a:defRPr>
            </a:lvl7pPr>
            <a:lvl8pPr marL="1371600" algn="l" defTabSz="457200" rtl="0" eaLnBrk="1" fontAlgn="base" hangingPunct="1">
              <a:spcBef>
                <a:spcPct val="0"/>
              </a:spcBef>
              <a:spcAft>
                <a:spcPct val="0"/>
              </a:spcAft>
              <a:defRPr sz="6000" b="1">
                <a:solidFill>
                  <a:srgbClr val="404040"/>
                </a:solidFill>
                <a:latin typeface="Arial" charset="0"/>
                <a:ea typeface="ＭＳ Ｐゴシック" pitchFamily="-65" charset="-128"/>
              </a:defRPr>
            </a:lvl8pPr>
            <a:lvl9pPr marL="1828800" algn="l" defTabSz="457200" rtl="0" eaLnBrk="1" fontAlgn="base" hangingPunct="1">
              <a:spcBef>
                <a:spcPct val="0"/>
              </a:spcBef>
              <a:spcAft>
                <a:spcPct val="0"/>
              </a:spcAft>
              <a:defRPr sz="6000" b="1">
                <a:solidFill>
                  <a:srgbClr val="404040"/>
                </a:solidFill>
                <a:latin typeface="Arial" charset="0"/>
                <a:ea typeface="ＭＳ Ｐゴシック" pitchFamily="-65" charset="-128"/>
              </a:defRPr>
            </a:lvl9pPr>
          </a:lstStyle>
          <a:p>
            <a:r>
              <a:rPr lang="en-US" kern="0" dirty="0">
                <a:latin typeface="Altitude" panose="02000503030000020003" pitchFamily="2" charset="0"/>
                <a:cs typeface="Arial" panose="020B0604020202020204" pitchFamily="34" charset="0"/>
              </a:rPr>
              <a:t>RU graduate students are free to propose the thesis topics they wish – we have also collected a few proposals that students can build on if they want (2/2)</a:t>
            </a:r>
          </a:p>
        </p:txBody>
      </p:sp>
      <p:sp>
        <p:nvSpPr>
          <p:cNvPr id="68" name="TextBox 67"/>
          <p:cNvSpPr txBox="1"/>
          <p:nvPr/>
        </p:nvSpPr>
        <p:spPr>
          <a:xfrm>
            <a:off x="3872821" y="2048521"/>
            <a:ext cx="7829184" cy="938719"/>
          </a:xfrm>
          <a:prstGeom prst="rect">
            <a:avLst/>
          </a:prstGeom>
          <a:noFill/>
        </p:spPr>
        <p:txBody>
          <a:bodyPr wrap="square" rtlCol="0">
            <a:spAutoFit/>
          </a:bodyPr>
          <a:lstStyle/>
          <a:p>
            <a:pPr marL="285750" indent="-285750">
              <a:buFont typeface="Arial" panose="020B0604020202020204" pitchFamily="34" charset="0"/>
              <a:buChar char="•"/>
            </a:pPr>
            <a:r>
              <a:rPr lang="en-US" sz="1100" dirty="0" smtClean="0"/>
              <a:t>Analysis of the reliability of flight controls and hydraulics in </a:t>
            </a:r>
            <a:r>
              <a:rPr lang="en-US" sz="1100" dirty="0" err="1" smtClean="0"/>
              <a:t>Icelandair’s</a:t>
            </a:r>
            <a:r>
              <a:rPr lang="en-US" sz="1100" dirty="0" smtClean="0"/>
              <a:t> aircraft. The analysis would include looking at the frequency of malfunctions, the type of maintenance required and the cost of said maintenance. The analysis would also include looking at which parts are the most important drivers of malfunctions and maintenance costs, and to generate proposals for how to change protocols to increase reliability. </a:t>
            </a:r>
            <a:r>
              <a:rPr lang="en-US" sz="1100" dirty="0" smtClean="0"/>
              <a:t>Analysis could for example be focused on rotary actuators</a:t>
            </a:r>
            <a:endParaRPr lang="en-US" sz="1100" dirty="0" smtClean="0"/>
          </a:p>
        </p:txBody>
      </p:sp>
      <p:sp>
        <p:nvSpPr>
          <p:cNvPr id="69" name="TextBox 68"/>
          <p:cNvSpPr txBox="1"/>
          <p:nvPr/>
        </p:nvSpPr>
        <p:spPr>
          <a:xfrm>
            <a:off x="3872821" y="3048401"/>
            <a:ext cx="7829184" cy="600164"/>
          </a:xfrm>
          <a:prstGeom prst="rect">
            <a:avLst/>
          </a:prstGeom>
          <a:noFill/>
        </p:spPr>
        <p:txBody>
          <a:bodyPr wrap="square" rtlCol="0">
            <a:spAutoFit/>
          </a:bodyPr>
          <a:lstStyle/>
          <a:p>
            <a:pPr marL="285750" indent="-285750">
              <a:buFont typeface="Arial" panose="020B0604020202020204" pitchFamily="34" charset="0"/>
              <a:buChar char="•"/>
            </a:pPr>
            <a:r>
              <a:rPr lang="en-US" sz="1100" dirty="0"/>
              <a:t>Damage to aircraft pressurized structure results in costly repairs. This research would use commonly available materials such as aluminum sheets and aircraft sealants to develop a temporary repair to unstiffened sections of the fuselage</a:t>
            </a:r>
            <a:endParaRPr lang="is-IS" sz="1100" dirty="0"/>
          </a:p>
        </p:txBody>
      </p:sp>
      <p:sp>
        <p:nvSpPr>
          <p:cNvPr id="70" name="TextBox 69"/>
          <p:cNvSpPr txBox="1"/>
          <p:nvPr/>
        </p:nvSpPr>
        <p:spPr>
          <a:xfrm>
            <a:off x="3872821" y="4048282"/>
            <a:ext cx="7829184" cy="600164"/>
          </a:xfrm>
          <a:prstGeom prst="rect">
            <a:avLst/>
          </a:prstGeom>
          <a:noFill/>
        </p:spPr>
        <p:txBody>
          <a:bodyPr wrap="square" rtlCol="0">
            <a:spAutoFit/>
          </a:bodyPr>
          <a:lstStyle/>
          <a:p>
            <a:pPr marL="285750" indent="-285750">
              <a:buFont typeface="Arial" panose="020B0604020202020204" pitchFamily="34" charset="0"/>
              <a:buChar char="•"/>
            </a:pPr>
            <a:r>
              <a:rPr lang="en-US" sz="1100" dirty="0"/>
              <a:t>Finite element modelling and crack growth analysis of a typical antenna installation on a Boeing 757 fuselage.  Research of stress build up in antenna build up area and comparison with traditional mechanical approach and damage tolerance analysis</a:t>
            </a:r>
            <a:endParaRPr lang="is-IS" sz="1100" dirty="0"/>
          </a:p>
        </p:txBody>
      </p:sp>
      <p:sp>
        <p:nvSpPr>
          <p:cNvPr id="74" name="Rectangle 73"/>
          <p:cNvSpPr/>
          <p:nvPr/>
        </p:nvSpPr>
        <p:spPr>
          <a:xfrm>
            <a:off x="1949908" y="2048520"/>
            <a:ext cx="1872792" cy="938719"/>
          </a:xfrm>
          <a:prstGeom prst="rect">
            <a:avLst/>
          </a:prstGeom>
          <a:solidFill>
            <a:srgbClr val="17375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chemeClr val="bg1"/>
                </a:solidFill>
              </a:rPr>
              <a:t>Reliability analysis of flight controls and hydraulics</a:t>
            </a:r>
            <a:endParaRPr lang="en-US" sz="1100" b="1" dirty="0">
              <a:solidFill>
                <a:schemeClr val="bg1"/>
              </a:solidFill>
            </a:endParaRPr>
          </a:p>
        </p:txBody>
      </p:sp>
      <p:cxnSp>
        <p:nvCxnSpPr>
          <p:cNvPr id="46" name="Straight Connector 45"/>
          <p:cNvCxnSpPr/>
          <p:nvPr/>
        </p:nvCxnSpPr>
        <p:spPr>
          <a:xfrm>
            <a:off x="3790950" y="3017820"/>
            <a:ext cx="7911055" cy="0"/>
          </a:xfrm>
          <a:prstGeom prst="line">
            <a:avLst/>
          </a:prstGeom>
          <a:ln w="9525">
            <a:solidFill>
              <a:schemeClr val="bg1">
                <a:lumMod val="7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3790950" y="4017701"/>
            <a:ext cx="7911055" cy="0"/>
          </a:xfrm>
          <a:prstGeom prst="line">
            <a:avLst/>
          </a:prstGeom>
          <a:ln w="9525">
            <a:solidFill>
              <a:schemeClr val="bg1">
                <a:lumMod val="75000"/>
              </a:schemeClr>
            </a:solidFill>
            <a:prstDash val="solid"/>
          </a:ln>
          <a:effectLst/>
        </p:spPr>
        <p:style>
          <a:lnRef idx="2">
            <a:schemeClr val="accent1"/>
          </a:lnRef>
          <a:fillRef idx="0">
            <a:schemeClr val="accent1"/>
          </a:fillRef>
          <a:effectRef idx="1">
            <a:schemeClr val="accent1"/>
          </a:effectRef>
          <a:fontRef idx="minor">
            <a:schemeClr val="tx1"/>
          </a:fontRef>
        </p:style>
      </p:cxnSp>
      <p:grpSp>
        <p:nvGrpSpPr>
          <p:cNvPr id="49" name="Group 48"/>
          <p:cNvGrpSpPr/>
          <p:nvPr/>
        </p:nvGrpSpPr>
        <p:grpSpPr>
          <a:xfrm>
            <a:off x="1832203" y="2392748"/>
            <a:ext cx="255198" cy="246221"/>
            <a:chOff x="186183" y="144726"/>
            <a:chExt cx="255198" cy="246221"/>
          </a:xfrm>
        </p:grpSpPr>
        <p:sp>
          <p:nvSpPr>
            <p:cNvPr id="54" name="Oval 53"/>
            <p:cNvSpPr/>
            <p:nvPr/>
          </p:nvSpPr>
          <p:spPr>
            <a:xfrm>
              <a:off x="216586" y="173022"/>
              <a:ext cx="194392" cy="194392"/>
            </a:xfrm>
            <a:prstGeom prst="ellipse">
              <a:avLst/>
            </a:prstGeom>
            <a:solidFill>
              <a:schemeClr val="bg1"/>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s-IS" dirty="0"/>
            </a:p>
          </p:txBody>
        </p:sp>
        <p:sp>
          <p:nvSpPr>
            <p:cNvPr id="55" name="TextBox 54"/>
            <p:cNvSpPr txBox="1"/>
            <p:nvPr/>
          </p:nvSpPr>
          <p:spPr>
            <a:xfrm>
              <a:off x="186183" y="144726"/>
              <a:ext cx="255198" cy="246221"/>
            </a:xfrm>
            <a:prstGeom prst="rect">
              <a:avLst/>
            </a:prstGeom>
            <a:noFill/>
          </p:spPr>
          <p:txBody>
            <a:bodyPr wrap="none" rtlCol="0">
              <a:spAutoFit/>
            </a:bodyPr>
            <a:lstStyle/>
            <a:p>
              <a:r>
                <a:rPr lang="is-IS" sz="1000" b="1" dirty="0" smtClean="0"/>
                <a:t>6</a:t>
              </a:r>
              <a:endParaRPr lang="is-IS" sz="1000" b="1" dirty="0"/>
            </a:p>
          </p:txBody>
        </p:sp>
      </p:grpSp>
      <p:grpSp>
        <p:nvGrpSpPr>
          <p:cNvPr id="60" name="Group 59"/>
          <p:cNvGrpSpPr/>
          <p:nvPr/>
        </p:nvGrpSpPr>
        <p:grpSpPr>
          <a:xfrm>
            <a:off x="1832203" y="3394649"/>
            <a:ext cx="255198" cy="246221"/>
            <a:chOff x="186183" y="144726"/>
            <a:chExt cx="255198" cy="246221"/>
          </a:xfrm>
        </p:grpSpPr>
        <p:sp>
          <p:nvSpPr>
            <p:cNvPr id="62" name="Oval 61"/>
            <p:cNvSpPr/>
            <p:nvPr/>
          </p:nvSpPr>
          <p:spPr>
            <a:xfrm>
              <a:off x="216586" y="173022"/>
              <a:ext cx="194392" cy="194392"/>
            </a:xfrm>
            <a:prstGeom prst="ellipse">
              <a:avLst/>
            </a:prstGeom>
            <a:solidFill>
              <a:schemeClr val="bg1"/>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s-IS" dirty="0"/>
            </a:p>
          </p:txBody>
        </p:sp>
        <p:sp>
          <p:nvSpPr>
            <p:cNvPr id="63" name="TextBox 62"/>
            <p:cNvSpPr txBox="1"/>
            <p:nvPr/>
          </p:nvSpPr>
          <p:spPr>
            <a:xfrm>
              <a:off x="186183" y="144726"/>
              <a:ext cx="255198" cy="246221"/>
            </a:xfrm>
            <a:prstGeom prst="rect">
              <a:avLst/>
            </a:prstGeom>
            <a:noFill/>
          </p:spPr>
          <p:txBody>
            <a:bodyPr wrap="none" rtlCol="0">
              <a:spAutoFit/>
            </a:bodyPr>
            <a:lstStyle/>
            <a:p>
              <a:r>
                <a:rPr lang="is-IS" sz="1000" b="1" dirty="0" smtClean="0"/>
                <a:t>7</a:t>
              </a:r>
              <a:endParaRPr lang="is-IS" sz="1000" b="1" dirty="0"/>
            </a:p>
          </p:txBody>
        </p:sp>
      </p:grpSp>
      <p:grpSp>
        <p:nvGrpSpPr>
          <p:cNvPr id="67" name="Group 66"/>
          <p:cNvGrpSpPr/>
          <p:nvPr/>
        </p:nvGrpSpPr>
        <p:grpSpPr>
          <a:xfrm>
            <a:off x="1832203" y="4394530"/>
            <a:ext cx="255198" cy="246221"/>
            <a:chOff x="186183" y="144726"/>
            <a:chExt cx="255198" cy="246221"/>
          </a:xfrm>
        </p:grpSpPr>
        <p:sp>
          <p:nvSpPr>
            <p:cNvPr id="75" name="Oval 74"/>
            <p:cNvSpPr/>
            <p:nvPr/>
          </p:nvSpPr>
          <p:spPr>
            <a:xfrm>
              <a:off x="216586" y="173022"/>
              <a:ext cx="194392" cy="194392"/>
            </a:xfrm>
            <a:prstGeom prst="ellipse">
              <a:avLst/>
            </a:prstGeom>
            <a:solidFill>
              <a:schemeClr val="bg1"/>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s-IS" dirty="0"/>
            </a:p>
          </p:txBody>
        </p:sp>
        <p:sp>
          <p:nvSpPr>
            <p:cNvPr id="76" name="TextBox 75"/>
            <p:cNvSpPr txBox="1"/>
            <p:nvPr/>
          </p:nvSpPr>
          <p:spPr>
            <a:xfrm>
              <a:off x="186183" y="144726"/>
              <a:ext cx="255198" cy="246221"/>
            </a:xfrm>
            <a:prstGeom prst="rect">
              <a:avLst/>
            </a:prstGeom>
            <a:noFill/>
          </p:spPr>
          <p:txBody>
            <a:bodyPr wrap="none" rtlCol="0">
              <a:spAutoFit/>
            </a:bodyPr>
            <a:lstStyle/>
            <a:p>
              <a:r>
                <a:rPr lang="is-IS" sz="1000" b="1" dirty="0" smtClean="0"/>
                <a:t>8</a:t>
              </a:r>
              <a:endParaRPr lang="is-IS" sz="1000" b="1" dirty="0"/>
            </a:p>
          </p:txBody>
        </p:sp>
      </p:grpSp>
    </p:spTree>
    <p:extLst>
      <p:ext uri="{BB962C8B-B14F-4D97-AF65-F5344CB8AC3E}">
        <p14:creationId xmlns:p14="http://schemas.microsoft.com/office/powerpoint/2010/main" val="14038195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535832" y="1853440"/>
            <a:ext cx="6339754" cy="1037499"/>
          </a:xfrm>
          <a:prstGeom prst="rect">
            <a:avLst/>
          </a:prstGeom>
          <a:gradFill>
            <a:gsLst>
              <a:gs pos="100000">
                <a:schemeClr val="bg1">
                  <a:alpha val="0"/>
                </a:schemeClr>
              </a:gs>
              <a:gs pos="26000">
                <a:schemeClr val="bg1"/>
              </a:gs>
            </a:gsLst>
            <a:lin ang="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bg1"/>
              </a:solidFill>
              <a:latin typeface="Altitude" panose="02000503030000020003" pitchFamily="2" charset="0"/>
              <a:cs typeface="Arial" panose="020B0604020202020204" pitchFamily="34" charset="0"/>
            </a:endParaRPr>
          </a:p>
        </p:txBody>
      </p:sp>
      <p:sp>
        <p:nvSpPr>
          <p:cNvPr id="38" name="Rectangle 11"/>
          <p:cNvSpPr txBox="1">
            <a:spLocks noChangeArrowheads="1"/>
          </p:cNvSpPr>
          <p:nvPr/>
        </p:nvSpPr>
        <p:spPr bwMode="gray">
          <a:xfrm>
            <a:off x="713269" y="2233690"/>
            <a:ext cx="453500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sp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r>
              <a:rPr lang="en-US" sz="1800" dirty="0" smtClean="0">
                <a:latin typeface="Altitude" panose="02000503030000020003" pitchFamily="2" charset="0"/>
              </a:rPr>
              <a:t>Our partnership with Reykjavik </a:t>
            </a:r>
            <a:r>
              <a:rPr lang="en-US" sz="1800" dirty="0" err="1" smtClean="0">
                <a:latin typeface="Altitude" panose="02000503030000020003" pitchFamily="2" charset="0"/>
              </a:rPr>
              <a:t>Universiy</a:t>
            </a:r>
            <a:endParaRPr lang="en-US" sz="1800" dirty="0">
              <a:latin typeface="Altitude" panose="02000503030000020003" pitchFamily="2" charset="0"/>
            </a:endParaRPr>
          </a:p>
        </p:txBody>
      </p:sp>
      <p:sp>
        <p:nvSpPr>
          <p:cNvPr id="39" name="Oval 38"/>
          <p:cNvSpPr/>
          <p:nvPr/>
        </p:nvSpPr>
        <p:spPr>
          <a:xfrm>
            <a:off x="370262" y="2226836"/>
            <a:ext cx="301686" cy="301686"/>
          </a:xfrm>
          <a:prstGeom prst="ellipse">
            <a:avLst/>
          </a:prstGeom>
          <a:solidFill>
            <a:schemeClr val="bg1"/>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s-IS" b="1" dirty="0"/>
          </a:p>
        </p:txBody>
      </p:sp>
      <p:sp>
        <p:nvSpPr>
          <p:cNvPr id="40" name="TextBox 39"/>
          <p:cNvSpPr txBox="1"/>
          <p:nvPr/>
        </p:nvSpPr>
        <p:spPr>
          <a:xfrm>
            <a:off x="367943" y="2187523"/>
            <a:ext cx="301686" cy="369332"/>
          </a:xfrm>
          <a:prstGeom prst="rect">
            <a:avLst/>
          </a:prstGeom>
          <a:noFill/>
        </p:spPr>
        <p:txBody>
          <a:bodyPr wrap="none" rtlCol="0">
            <a:spAutoFit/>
          </a:bodyPr>
          <a:lstStyle/>
          <a:p>
            <a:r>
              <a:rPr lang="is-IS" b="1" dirty="0"/>
              <a:t>2</a:t>
            </a:r>
          </a:p>
        </p:txBody>
      </p:sp>
      <p:sp>
        <p:nvSpPr>
          <p:cNvPr id="41" name="Rectangle 40"/>
          <p:cNvSpPr/>
          <p:nvPr/>
        </p:nvSpPr>
        <p:spPr>
          <a:xfrm>
            <a:off x="535832" y="747505"/>
            <a:ext cx="6339754" cy="1037499"/>
          </a:xfrm>
          <a:prstGeom prst="rect">
            <a:avLst/>
          </a:prstGeom>
          <a:gradFill>
            <a:gsLst>
              <a:gs pos="100000">
                <a:schemeClr val="bg1">
                  <a:alpha val="0"/>
                </a:schemeClr>
              </a:gs>
              <a:gs pos="26000">
                <a:schemeClr val="bg1"/>
              </a:gs>
            </a:gsLst>
            <a:lin ang="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bg1"/>
              </a:solidFill>
              <a:latin typeface="Altitude" panose="02000503030000020003" pitchFamily="2" charset="0"/>
              <a:cs typeface="Arial" panose="020B0604020202020204" pitchFamily="34" charset="0"/>
            </a:endParaRPr>
          </a:p>
        </p:txBody>
      </p:sp>
      <p:sp>
        <p:nvSpPr>
          <p:cNvPr id="42" name="Rectangle 11"/>
          <p:cNvSpPr txBox="1">
            <a:spLocks noChangeArrowheads="1"/>
          </p:cNvSpPr>
          <p:nvPr/>
        </p:nvSpPr>
        <p:spPr bwMode="gray">
          <a:xfrm>
            <a:off x="713431" y="1134653"/>
            <a:ext cx="313066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sp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r>
              <a:rPr lang="en-US" sz="1800" dirty="0" smtClean="0">
                <a:latin typeface="Altitude" panose="02000503030000020003" pitchFamily="2" charset="0"/>
              </a:rPr>
              <a:t>A brief introduction to </a:t>
            </a:r>
            <a:r>
              <a:rPr lang="en-US" sz="1800" dirty="0" err="1" smtClean="0">
                <a:latin typeface="Altitude" panose="02000503030000020003" pitchFamily="2" charset="0"/>
              </a:rPr>
              <a:t>Icelandair</a:t>
            </a:r>
            <a:endParaRPr lang="en-US" sz="1800" dirty="0">
              <a:latin typeface="Altitude" panose="02000503030000020003" pitchFamily="2" charset="0"/>
            </a:endParaRPr>
          </a:p>
        </p:txBody>
      </p:sp>
      <p:sp>
        <p:nvSpPr>
          <p:cNvPr id="43" name="Oval 42"/>
          <p:cNvSpPr/>
          <p:nvPr/>
        </p:nvSpPr>
        <p:spPr>
          <a:xfrm>
            <a:off x="370262" y="1122147"/>
            <a:ext cx="301686" cy="301686"/>
          </a:xfrm>
          <a:prstGeom prst="ellipse">
            <a:avLst/>
          </a:prstGeom>
          <a:solidFill>
            <a:schemeClr val="bg1"/>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s-IS" b="1" dirty="0"/>
          </a:p>
        </p:txBody>
      </p:sp>
      <p:sp>
        <p:nvSpPr>
          <p:cNvPr id="44" name="TextBox 43"/>
          <p:cNvSpPr txBox="1"/>
          <p:nvPr/>
        </p:nvSpPr>
        <p:spPr>
          <a:xfrm>
            <a:off x="367943" y="1082834"/>
            <a:ext cx="301686" cy="369332"/>
          </a:xfrm>
          <a:prstGeom prst="rect">
            <a:avLst/>
          </a:prstGeom>
          <a:noFill/>
        </p:spPr>
        <p:txBody>
          <a:bodyPr wrap="none" rtlCol="0">
            <a:spAutoFit/>
          </a:bodyPr>
          <a:lstStyle/>
          <a:p>
            <a:r>
              <a:rPr lang="is-IS" b="1" dirty="0"/>
              <a:t>1</a:t>
            </a:r>
          </a:p>
        </p:txBody>
      </p:sp>
      <p:sp>
        <p:nvSpPr>
          <p:cNvPr id="45" name="Rectangle 44"/>
          <p:cNvSpPr/>
          <p:nvPr/>
        </p:nvSpPr>
        <p:spPr>
          <a:xfrm>
            <a:off x="535832" y="2959375"/>
            <a:ext cx="6339754" cy="1037499"/>
          </a:xfrm>
          <a:prstGeom prst="rect">
            <a:avLst/>
          </a:prstGeom>
          <a:solidFill>
            <a:srgbClr val="263E8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bg1"/>
              </a:solidFill>
              <a:latin typeface="Altitude" panose="02000503030000020003" pitchFamily="2" charset="0"/>
              <a:cs typeface="Arial" panose="020B0604020202020204" pitchFamily="34" charset="0"/>
            </a:endParaRPr>
          </a:p>
        </p:txBody>
      </p:sp>
      <p:sp>
        <p:nvSpPr>
          <p:cNvPr id="46" name="Rectangle 11"/>
          <p:cNvSpPr txBox="1">
            <a:spLocks noChangeArrowheads="1"/>
          </p:cNvSpPr>
          <p:nvPr/>
        </p:nvSpPr>
        <p:spPr bwMode="gray">
          <a:xfrm>
            <a:off x="713431" y="3339625"/>
            <a:ext cx="50494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sp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r>
              <a:rPr lang="en-US" sz="1800" b="1" dirty="0" smtClean="0">
                <a:solidFill>
                  <a:schemeClr val="bg1"/>
                </a:solidFill>
                <a:latin typeface="Altitude" panose="02000503030000020003" pitchFamily="2" charset="0"/>
              </a:rPr>
              <a:t>Q&amp;A</a:t>
            </a:r>
            <a:endParaRPr lang="en-US" sz="1800" b="1" dirty="0">
              <a:solidFill>
                <a:schemeClr val="bg1"/>
              </a:solidFill>
              <a:latin typeface="Altitude" panose="02000503030000020003" pitchFamily="2" charset="0"/>
            </a:endParaRPr>
          </a:p>
        </p:txBody>
      </p:sp>
      <p:sp>
        <p:nvSpPr>
          <p:cNvPr id="47" name="Oval 46"/>
          <p:cNvSpPr/>
          <p:nvPr/>
        </p:nvSpPr>
        <p:spPr>
          <a:xfrm>
            <a:off x="370262" y="3332771"/>
            <a:ext cx="301686" cy="301686"/>
          </a:xfrm>
          <a:prstGeom prst="ellipse">
            <a:avLst/>
          </a:prstGeom>
          <a:solidFill>
            <a:schemeClr val="bg1"/>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s-IS" b="1" dirty="0"/>
          </a:p>
        </p:txBody>
      </p:sp>
      <p:sp>
        <p:nvSpPr>
          <p:cNvPr id="48" name="TextBox 47"/>
          <p:cNvSpPr txBox="1"/>
          <p:nvPr/>
        </p:nvSpPr>
        <p:spPr>
          <a:xfrm>
            <a:off x="367943" y="3293458"/>
            <a:ext cx="301686" cy="369332"/>
          </a:xfrm>
          <a:prstGeom prst="rect">
            <a:avLst/>
          </a:prstGeom>
          <a:noFill/>
        </p:spPr>
        <p:txBody>
          <a:bodyPr wrap="none" rtlCol="0">
            <a:spAutoFit/>
          </a:bodyPr>
          <a:lstStyle/>
          <a:p>
            <a:r>
              <a:rPr lang="is-IS" b="1" dirty="0"/>
              <a:t>3</a:t>
            </a:r>
          </a:p>
        </p:txBody>
      </p:sp>
    </p:spTree>
    <p:extLst>
      <p:ext uri="{BB962C8B-B14F-4D97-AF65-F5344CB8AC3E}">
        <p14:creationId xmlns:p14="http://schemas.microsoft.com/office/powerpoint/2010/main" val="31958367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68299" name="think-cell Slide" r:id="rId5" imgW="592" imgH="584" progId="TCLayout.ActiveDocument.1">
                  <p:embed/>
                </p:oleObj>
              </mc:Choice>
              <mc:Fallback>
                <p:oleObj name="think-cell Slide" r:id="rId5" imgW="592" imgH="584"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grpSp>
        <p:nvGrpSpPr>
          <p:cNvPr id="37" name="Group 36"/>
          <p:cNvGrpSpPr/>
          <p:nvPr/>
        </p:nvGrpSpPr>
        <p:grpSpPr>
          <a:xfrm>
            <a:off x="4644655" y="2232527"/>
            <a:ext cx="2603379" cy="2549871"/>
            <a:chOff x="2403034" y="2321067"/>
            <a:chExt cx="2603379" cy="2549871"/>
          </a:xfrm>
          <a:solidFill>
            <a:srgbClr val="263E84"/>
          </a:solidFill>
        </p:grpSpPr>
        <p:sp>
          <p:nvSpPr>
            <p:cNvPr id="38" name="Oval 37"/>
            <p:cNvSpPr/>
            <p:nvPr/>
          </p:nvSpPr>
          <p:spPr>
            <a:xfrm>
              <a:off x="2403034" y="2321067"/>
              <a:ext cx="2603379" cy="254987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sz="1662" dirty="0">
                <a:latin typeface="+mj-lt"/>
              </a:endParaRPr>
            </a:p>
          </p:txBody>
        </p:sp>
        <p:sp>
          <p:nvSpPr>
            <p:cNvPr id="51" name="TextBox 50"/>
            <p:cNvSpPr txBox="1"/>
            <p:nvPr/>
          </p:nvSpPr>
          <p:spPr>
            <a:xfrm>
              <a:off x="2573002" y="3134337"/>
              <a:ext cx="2263441" cy="923330"/>
            </a:xfrm>
            <a:prstGeom prst="rect">
              <a:avLst/>
            </a:prstGeom>
            <a:grpFill/>
          </p:spPr>
          <p:txBody>
            <a:bodyPr wrap="square" rtlCol="0">
              <a:spAutoFit/>
            </a:bodyPr>
            <a:lstStyle/>
            <a:p>
              <a:pPr algn="ctr"/>
              <a:r>
                <a:rPr lang="en-GB" sz="5400" b="1" dirty="0">
                  <a:solidFill>
                    <a:schemeClr val="bg1"/>
                  </a:solidFill>
                  <a:latin typeface="+mj-lt"/>
                </a:rPr>
                <a:t>Q&amp;A</a:t>
              </a:r>
              <a:endParaRPr lang="en-GB" sz="5400" dirty="0">
                <a:solidFill>
                  <a:schemeClr val="bg1"/>
                </a:solidFill>
                <a:latin typeface="+mj-lt"/>
              </a:endParaRPr>
            </a:p>
          </p:txBody>
        </p:sp>
      </p:grpSp>
      <p:sp>
        <p:nvSpPr>
          <p:cNvPr id="7" name="Title 1"/>
          <p:cNvSpPr txBox="1">
            <a:spLocks/>
          </p:cNvSpPr>
          <p:nvPr/>
        </p:nvSpPr>
        <p:spPr>
          <a:xfrm>
            <a:off x="491877" y="539178"/>
            <a:ext cx="11090523" cy="729585"/>
          </a:xfrm>
          <a:prstGeom prst="rect">
            <a:avLst/>
          </a:prstGeom>
        </p:spPr>
        <p:txBody>
          <a:bodyPr/>
          <a:lstStyle>
            <a:lvl1pPr algn="l" defTabSz="457200" rtl="0" eaLnBrk="1" fontAlgn="base" hangingPunct="1">
              <a:spcBef>
                <a:spcPct val="0"/>
              </a:spcBef>
              <a:spcAft>
                <a:spcPct val="0"/>
              </a:spcAft>
              <a:defRPr sz="2200" b="1" cap="none" baseline="0">
                <a:solidFill>
                  <a:schemeClr val="tx1">
                    <a:lumMod val="75000"/>
                    <a:lumOff val="25000"/>
                  </a:schemeClr>
                </a:solidFill>
                <a:latin typeface="Arial"/>
                <a:ea typeface="ＭＳ Ｐゴシック" pitchFamily="-65" charset="-128"/>
                <a:cs typeface="+mj-cs"/>
              </a:defRPr>
            </a:lvl1pPr>
            <a:lvl2pPr algn="l" defTabSz="457200" rtl="0" eaLnBrk="1" fontAlgn="base" hangingPunct="1">
              <a:spcBef>
                <a:spcPct val="0"/>
              </a:spcBef>
              <a:spcAft>
                <a:spcPct val="0"/>
              </a:spcAft>
              <a:defRPr sz="6000" b="1">
                <a:solidFill>
                  <a:srgbClr val="404040"/>
                </a:solidFill>
                <a:latin typeface="Arial" charset="0"/>
                <a:ea typeface="ＭＳ Ｐゴシック" pitchFamily="-65" charset="-128"/>
              </a:defRPr>
            </a:lvl2pPr>
            <a:lvl3pPr algn="l" defTabSz="457200" rtl="0" eaLnBrk="1" fontAlgn="base" hangingPunct="1">
              <a:spcBef>
                <a:spcPct val="0"/>
              </a:spcBef>
              <a:spcAft>
                <a:spcPct val="0"/>
              </a:spcAft>
              <a:defRPr sz="6000" b="1">
                <a:solidFill>
                  <a:srgbClr val="404040"/>
                </a:solidFill>
                <a:latin typeface="Arial" charset="0"/>
                <a:ea typeface="ＭＳ Ｐゴシック" pitchFamily="-65" charset="-128"/>
              </a:defRPr>
            </a:lvl3pPr>
            <a:lvl4pPr algn="l" defTabSz="457200" rtl="0" eaLnBrk="1" fontAlgn="base" hangingPunct="1">
              <a:spcBef>
                <a:spcPct val="0"/>
              </a:spcBef>
              <a:spcAft>
                <a:spcPct val="0"/>
              </a:spcAft>
              <a:defRPr sz="6000" b="1">
                <a:solidFill>
                  <a:srgbClr val="404040"/>
                </a:solidFill>
                <a:latin typeface="Arial" charset="0"/>
                <a:ea typeface="ＭＳ Ｐゴシック" pitchFamily="-65" charset="-128"/>
              </a:defRPr>
            </a:lvl4pPr>
            <a:lvl5pPr algn="l" defTabSz="457200" rtl="0" eaLnBrk="1" fontAlgn="base" hangingPunct="1">
              <a:spcBef>
                <a:spcPct val="0"/>
              </a:spcBef>
              <a:spcAft>
                <a:spcPct val="0"/>
              </a:spcAft>
              <a:defRPr sz="6000" b="1">
                <a:solidFill>
                  <a:srgbClr val="404040"/>
                </a:solidFill>
                <a:latin typeface="Arial" charset="0"/>
                <a:ea typeface="ＭＳ Ｐゴシック" pitchFamily="-65" charset="-128"/>
              </a:defRPr>
            </a:lvl5pPr>
            <a:lvl6pPr marL="457200" algn="l" defTabSz="457200" rtl="0" eaLnBrk="1" fontAlgn="base" hangingPunct="1">
              <a:spcBef>
                <a:spcPct val="0"/>
              </a:spcBef>
              <a:spcAft>
                <a:spcPct val="0"/>
              </a:spcAft>
              <a:defRPr sz="6000" b="1">
                <a:solidFill>
                  <a:srgbClr val="404040"/>
                </a:solidFill>
                <a:latin typeface="Arial" charset="0"/>
                <a:ea typeface="ＭＳ Ｐゴシック" pitchFamily="-65" charset="-128"/>
              </a:defRPr>
            </a:lvl6pPr>
            <a:lvl7pPr marL="914400" algn="l" defTabSz="457200" rtl="0" eaLnBrk="1" fontAlgn="base" hangingPunct="1">
              <a:spcBef>
                <a:spcPct val="0"/>
              </a:spcBef>
              <a:spcAft>
                <a:spcPct val="0"/>
              </a:spcAft>
              <a:defRPr sz="6000" b="1">
                <a:solidFill>
                  <a:srgbClr val="404040"/>
                </a:solidFill>
                <a:latin typeface="Arial" charset="0"/>
                <a:ea typeface="ＭＳ Ｐゴシック" pitchFamily="-65" charset="-128"/>
              </a:defRPr>
            </a:lvl7pPr>
            <a:lvl8pPr marL="1371600" algn="l" defTabSz="457200" rtl="0" eaLnBrk="1" fontAlgn="base" hangingPunct="1">
              <a:spcBef>
                <a:spcPct val="0"/>
              </a:spcBef>
              <a:spcAft>
                <a:spcPct val="0"/>
              </a:spcAft>
              <a:defRPr sz="6000" b="1">
                <a:solidFill>
                  <a:srgbClr val="404040"/>
                </a:solidFill>
                <a:latin typeface="Arial" charset="0"/>
                <a:ea typeface="ＭＳ Ｐゴシック" pitchFamily="-65" charset="-128"/>
              </a:defRPr>
            </a:lvl8pPr>
            <a:lvl9pPr marL="1828800" algn="l" defTabSz="457200" rtl="0" eaLnBrk="1" fontAlgn="base" hangingPunct="1">
              <a:spcBef>
                <a:spcPct val="0"/>
              </a:spcBef>
              <a:spcAft>
                <a:spcPct val="0"/>
              </a:spcAft>
              <a:defRPr sz="6000" b="1">
                <a:solidFill>
                  <a:srgbClr val="404040"/>
                </a:solidFill>
                <a:latin typeface="Arial" charset="0"/>
                <a:ea typeface="ＭＳ Ｐゴシック" pitchFamily="-65" charset="-128"/>
              </a:defRPr>
            </a:lvl9pPr>
          </a:lstStyle>
          <a:p>
            <a:r>
              <a:rPr lang="en-GB" kern="0" dirty="0" smtClean="0">
                <a:latin typeface="Altitude" panose="02000503030000020003" pitchFamily="2" charset="0"/>
                <a:cs typeface="Arial" panose="020B0604020202020204" pitchFamily="34" charset="0"/>
              </a:rPr>
              <a:t>Questions and answers</a:t>
            </a:r>
            <a:endParaRPr lang="en-GB" kern="0" dirty="0">
              <a:latin typeface="Altitude" panose="02000503030000020003" pitchFamily="2"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3A97AAE2-0819-4EC1-895D-163EA5D54F16}" type="slidenum">
              <a:rPr lang="en-US" smtClean="0"/>
              <a:pPr/>
              <a:t>12</a:t>
            </a:fld>
            <a:endParaRPr lang="en-US" dirty="0"/>
          </a:p>
        </p:txBody>
      </p:sp>
    </p:spTree>
    <p:extLst>
      <p:ext uri="{BB962C8B-B14F-4D97-AF65-F5344CB8AC3E}">
        <p14:creationId xmlns:p14="http://schemas.microsoft.com/office/powerpoint/2010/main" val="35284134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67943" y="1853440"/>
            <a:ext cx="6507643" cy="1037499"/>
            <a:chOff x="367943" y="1753945"/>
            <a:chExt cx="6507643" cy="1037499"/>
          </a:xfrm>
        </p:grpSpPr>
        <p:sp>
          <p:nvSpPr>
            <p:cNvPr id="37" name="Rectangle 36"/>
            <p:cNvSpPr/>
            <p:nvPr/>
          </p:nvSpPr>
          <p:spPr>
            <a:xfrm>
              <a:off x="535832" y="1753945"/>
              <a:ext cx="6339754" cy="1037499"/>
            </a:xfrm>
            <a:prstGeom prst="rect">
              <a:avLst/>
            </a:prstGeom>
            <a:gradFill>
              <a:gsLst>
                <a:gs pos="100000">
                  <a:schemeClr val="bg1">
                    <a:alpha val="0"/>
                  </a:schemeClr>
                </a:gs>
                <a:gs pos="26000">
                  <a:schemeClr val="bg1"/>
                </a:gs>
              </a:gsLst>
              <a:lin ang="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bg1"/>
                </a:solidFill>
                <a:latin typeface="Altitude" panose="02000503030000020003" pitchFamily="2" charset="0"/>
                <a:cs typeface="Arial" panose="020B0604020202020204" pitchFamily="34" charset="0"/>
              </a:endParaRPr>
            </a:p>
          </p:txBody>
        </p:sp>
        <p:sp>
          <p:nvSpPr>
            <p:cNvPr id="38" name="Rectangle 11"/>
            <p:cNvSpPr txBox="1">
              <a:spLocks noChangeArrowheads="1"/>
            </p:cNvSpPr>
            <p:nvPr/>
          </p:nvSpPr>
          <p:spPr bwMode="gray">
            <a:xfrm>
              <a:off x="713269" y="2134195"/>
              <a:ext cx="453500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sp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r>
                <a:rPr lang="en-US" sz="1800" dirty="0" smtClean="0">
                  <a:latin typeface="Altitude" panose="02000503030000020003" pitchFamily="2" charset="0"/>
                </a:rPr>
                <a:t>Our partnership with Reykjavik </a:t>
              </a:r>
              <a:r>
                <a:rPr lang="en-US" sz="1800" dirty="0" err="1" smtClean="0">
                  <a:latin typeface="Altitude" panose="02000503030000020003" pitchFamily="2" charset="0"/>
                </a:rPr>
                <a:t>Universiy</a:t>
              </a:r>
              <a:endParaRPr lang="en-US" sz="1800" dirty="0">
                <a:latin typeface="Altitude" panose="02000503030000020003" pitchFamily="2" charset="0"/>
              </a:endParaRPr>
            </a:p>
          </p:txBody>
        </p:sp>
        <p:sp>
          <p:nvSpPr>
            <p:cNvPr id="39" name="Oval 38"/>
            <p:cNvSpPr/>
            <p:nvPr/>
          </p:nvSpPr>
          <p:spPr>
            <a:xfrm>
              <a:off x="370262" y="2127341"/>
              <a:ext cx="301686" cy="301686"/>
            </a:xfrm>
            <a:prstGeom prst="ellipse">
              <a:avLst/>
            </a:prstGeom>
            <a:solidFill>
              <a:schemeClr val="bg1"/>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s-IS" b="1" dirty="0"/>
            </a:p>
          </p:txBody>
        </p:sp>
        <p:sp>
          <p:nvSpPr>
            <p:cNvPr id="40" name="TextBox 39"/>
            <p:cNvSpPr txBox="1"/>
            <p:nvPr/>
          </p:nvSpPr>
          <p:spPr>
            <a:xfrm>
              <a:off x="367943" y="2088028"/>
              <a:ext cx="301686" cy="369332"/>
            </a:xfrm>
            <a:prstGeom prst="rect">
              <a:avLst/>
            </a:prstGeom>
            <a:noFill/>
          </p:spPr>
          <p:txBody>
            <a:bodyPr wrap="none" rtlCol="0">
              <a:spAutoFit/>
            </a:bodyPr>
            <a:lstStyle/>
            <a:p>
              <a:r>
                <a:rPr lang="is-IS" b="1" dirty="0"/>
                <a:t>2</a:t>
              </a:r>
            </a:p>
          </p:txBody>
        </p:sp>
      </p:grpSp>
      <p:grpSp>
        <p:nvGrpSpPr>
          <p:cNvPr id="4" name="Group 3"/>
          <p:cNvGrpSpPr/>
          <p:nvPr/>
        </p:nvGrpSpPr>
        <p:grpSpPr>
          <a:xfrm>
            <a:off x="367943" y="747505"/>
            <a:ext cx="6507643" cy="1037499"/>
            <a:chOff x="367943" y="652255"/>
            <a:chExt cx="6507643" cy="1037499"/>
          </a:xfrm>
        </p:grpSpPr>
        <p:sp>
          <p:nvSpPr>
            <p:cNvPr id="41" name="Rectangle 40"/>
            <p:cNvSpPr/>
            <p:nvPr/>
          </p:nvSpPr>
          <p:spPr>
            <a:xfrm>
              <a:off x="535832" y="652255"/>
              <a:ext cx="6339754" cy="1037499"/>
            </a:xfrm>
            <a:prstGeom prst="rect">
              <a:avLst/>
            </a:prstGeom>
            <a:solidFill>
              <a:srgbClr val="263E8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bg1"/>
                </a:solidFill>
                <a:latin typeface="Altitude" panose="02000503030000020003" pitchFamily="2" charset="0"/>
                <a:cs typeface="Arial" panose="020B0604020202020204" pitchFamily="34" charset="0"/>
              </a:endParaRPr>
            </a:p>
          </p:txBody>
        </p:sp>
        <p:sp>
          <p:nvSpPr>
            <p:cNvPr id="42" name="Rectangle 11"/>
            <p:cNvSpPr txBox="1">
              <a:spLocks noChangeArrowheads="1"/>
            </p:cNvSpPr>
            <p:nvPr/>
          </p:nvSpPr>
          <p:spPr bwMode="gray">
            <a:xfrm>
              <a:off x="713431" y="1039403"/>
              <a:ext cx="359233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sp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r>
                <a:rPr lang="en-US" sz="1800" b="1" dirty="0" smtClean="0">
                  <a:solidFill>
                    <a:schemeClr val="bg1"/>
                  </a:solidFill>
                  <a:latin typeface="Altitude" panose="02000503030000020003" pitchFamily="2" charset="0"/>
                </a:rPr>
                <a:t>A brief introduction to </a:t>
              </a:r>
              <a:r>
                <a:rPr lang="en-US" sz="1800" b="1" dirty="0" err="1" smtClean="0">
                  <a:solidFill>
                    <a:schemeClr val="bg1"/>
                  </a:solidFill>
                  <a:latin typeface="Altitude" panose="02000503030000020003" pitchFamily="2" charset="0"/>
                </a:rPr>
                <a:t>Icelandair</a:t>
              </a:r>
              <a:endParaRPr lang="en-US" sz="1800" b="1" dirty="0">
                <a:solidFill>
                  <a:schemeClr val="bg1"/>
                </a:solidFill>
                <a:latin typeface="Altitude" panose="02000503030000020003" pitchFamily="2" charset="0"/>
              </a:endParaRPr>
            </a:p>
          </p:txBody>
        </p:sp>
        <p:sp>
          <p:nvSpPr>
            <p:cNvPr id="43" name="Oval 42"/>
            <p:cNvSpPr/>
            <p:nvPr/>
          </p:nvSpPr>
          <p:spPr>
            <a:xfrm>
              <a:off x="370262" y="1026897"/>
              <a:ext cx="301686" cy="301686"/>
            </a:xfrm>
            <a:prstGeom prst="ellipse">
              <a:avLst/>
            </a:prstGeom>
            <a:solidFill>
              <a:schemeClr val="bg1"/>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s-IS" b="1" dirty="0"/>
            </a:p>
          </p:txBody>
        </p:sp>
        <p:sp>
          <p:nvSpPr>
            <p:cNvPr id="44" name="TextBox 43"/>
            <p:cNvSpPr txBox="1"/>
            <p:nvPr/>
          </p:nvSpPr>
          <p:spPr>
            <a:xfrm>
              <a:off x="367943" y="987584"/>
              <a:ext cx="301686" cy="369332"/>
            </a:xfrm>
            <a:prstGeom prst="rect">
              <a:avLst/>
            </a:prstGeom>
            <a:noFill/>
          </p:spPr>
          <p:txBody>
            <a:bodyPr wrap="none" rtlCol="0">
              <a:spAutoFit/>
            </a:bodyPr>
            <a:lstStyle/>
            <a:p>
              <a:r>
                <a:rPr lang="is-IS" b="1" dirty="0"/>
                <a:t>1</a:t>
              </a:r>
            </a:p>
          </p:txBody>
        </p:sp>
      </p:grpSp>
      <p:grpSp>
        <p:nvGrpSpPr>
          <p:cNvPr id="2" name="Group 1"/>
          <p:cNvGrpSpPr/>
          <p:nvPr/>
        </p:nvGrpSpPr>
        <p:grpSpPr>
          <a:xfrm>
            <a:off x="367943" y="2959375"/>
            <a:ext cx="6507643" cy="1037499"/>
            <a:chOff x="367943" y="2855635"/>
            <a:chExt cx="6507643" cy="1037499"/>
          </a:xfrm>
        </p:grpSpPr>
        <p:sp>
          <p:nvSpPr>
            <p:cNvPr id="45" name="Rectangle 44"/>
            <p:cNvSpPr/>
            <p:nvPr/>
          </p:nvSpPr>
          <p:spPr>
            <a:xfrm>
              <a:off x="535832" y="2855635"/>
              <a:ext cx="6339754" cy="1037499"/>
            </a:xfrm>
            <a:prstGeom prst="rect">
              <a:avLst/>
            </a:prstGeom>
            <a:gradFill>
              <a:gsLst>
                <a:gs pos="100000">
                  <a:schemeClr val="bg1">
                    <a:alpha val="0"/>
                  </a:schemeClr>
                </a:gs>
                <a:gs pos="26000">
                  <a:schemeClr val="bg1"/>
                </a:gs>
              </a:gsLst>
              <a:lin ang="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bg1"/>
                </a:solidFill>
                <a:latin typeface="Altitude" panose="02000503030000020003" pitchFamily="2" charset="0"/>
                <a:cs typeface="Arial" panose="020B0604020202020204" pitchFamily="34" charset="0"/>
              </a:endParaRPr>
            </a:p>
          </p:txBody>
        </p:sp>
        <p:sp>
          <p:nvSpPr>
            <p:cNvPr id="46" name="Rectangle 11"/>
            <p:cNvSpPr txBox="1">
              <a:spLocks noChangeArrowheads="1"/>
            </p:cNvSpPr>
            <p:nvPr/>
          </p:nvSpPr>
          <p:spPr bwMode="gray">
            <a:xfrm>
              <a:off x="713431" y="3235885"/>
              <a:ext cx="47609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sp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r>
                <a:rPr lang="en-US" sz="1800" dirty="0" smtClean="0">
                  <a:latin typeface="Altitude" panose="02000503030000020003" pitchFamily="2" charset="0"/>
                </a:rPr>
                <a:t>Q&amp;A</a:t>
              </a:r>
              <a:endParaRPr lang="en-US" sz="1800" dirty="0">
                <a:latin typeface="Altitude" panose="02000503030000020003" pitchFamily="2" charset="0"/>
              </a:endParaRPr>
            </a:p>
          </p:txBody>
        </p:sp>
        <p:sp>
          <p:nvSpPr>
            <p:cNvPr id="47" name="Oval 46"/>
            <p:cNvSpPr/>
            <p:nvPr/>
          </p:nvSpPr>
          <p:spPr>
            <a:xfrm>
              <a:off x="370262" y="3229031"/>
              <a:ext cx="301686" cy="301686"/>
            </a:xfrm>
            <a:prstGeom prst="ellipse">
              <a:avLst/>
            </a:prstGeom>
            <a:solidFill>
              <a:schemeClr val="bg1"/>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s-IS" b="1" dirty="0"/>
            </a:p>
          </p:txBody>
        </p:sp>
        <p:sp>
          <p:nvSpPr>
            <p:cNvPr id="48" name="TextBox 47"/>
            <p:cNvSpPr txBox="1"/>
            <p:nvPr/>
          </p:nvSpPr>
          <p:spPr>
            <a:xfrm>
              <a:off x="367943" y="3189718"/>
              <a:ext cx="301686" cy="369332"/>
            </a:xfrm>
            <a:prstGeom prst="rect">
              <a:avLst/>
            </a:prstGeom>
            <a:noFill/>
          </p:spPr>
          <p:txBody>
            <a:bodyPr wrap="none" rtlCol="0">
              <a:spAutoFit/>
            </a:bodyPr>
            <a:lstStyle/>
            <a:p>
              <a:r>
                <a:rPr lang="is-IS" b="1" dirty="0"/>
                <a:t>3</a:t>
              </a:r>
            </a:p>
          </p:txBody>
        </p:sp>
      </p:grpSp>
    </p:spTree>
    <p:extLst>
      <p:ext uri="{BB962C8B-B14F-4D97-AF65-F5344CB8AC3E}">
        <p14:creationId xmlns:p14="http://schemas.microsoft.com/office/powerpoint/2010/main" val="28456639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E618CD65-1004-4E28-92DE-587E9ED04B84}"/>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1364" name="think-cell Slide" r:id="rId6" imgW="347" imgH="348" progId="TCLayout.ActiveDocument.1">
                  <p:embed/>
                </p:oleObj>
              </mc:Choice>
              <mc:Fallback>
                <p:oleObj name="think-cell Slide" r:id="rId6" imgW="347" imgH="348"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0F74CAA6-DFAB-41C1-B5F9-1C87652C9600}"/>
              </a:ext>
            </a:extLst>
          </p:cNvPr>
          <p:cNvSpPr/>
          <p:nvPr>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panose="020B0604020202020204"/>
              <a:ea typeface="ＭＳ Ｐゴシック" panose="020B0600070205080204" pitchFamily="34" charset="-128"/>
              <a:cs typeface="Arial" panose="020B0604020202020204" pitchFamily="34" charset="0"/>
              <a:sym typeface="+mn-lt"/>
            </a:endParaRPr>
          </a:p>
        </p:txBody>
      </p:sp>
      <p:sp>
        <p:nvSpPr>
          <p:cNvPr id="4" name="TextBox 3">
            <a:extLst>
              <a:ext uri="{FF2B5EF4-FFF2-40B4-BE49-F238E27FC236}">
                <a16:creationId xmlns:a16="http://schemas.microsoft.com/office/drawing/2014/main" xmlns="" id="{77367C35-519F-4997-89C2-514499234A2D}"/>
              </a:ext>
            </a:extLst>
          </p:cNvPr>
          <p:cNvSpPr txBox="1"/>
          <p:nvPr/>
        </p:nvSpPr>
        <p:spPr>
          <a:xfrm>
            <a:off x="449262" y="1143000"/>
            <a:ext cx="5240337" cy="1692771"/>
          </a:xfrm>
          <a:prstGeom prst="rect">
            <a:avLst/>
          </a:prstGeom>
          <a:noFill/>
        </p:spPr>
        <p:txBody>
          <a:bodyPr wrap="square" rtlCol="0">
            <a:spAutoFit/>
          </a:bodyPr>
          <a:lstStyle/>
          <a:p>
            <a:r>
              <a:rPr lang="en-US" sz="2800" b="1" dirty="0">
                <a:solidFill>
                  <a:schemeClr val="bg1"/>
                </a:solidFill>
              </a:rPr>
              <a:t>Icelandair Group</a:t>
            </a:r>
            <a:br>
              <a:rPr lang="en-US" sz="2800" b="1" dirty="0">
                <a:solidFill>
                  <a:schemeClr val="bg1"/>
                </a:solidFill>
              </a:rPr>
            </a:br>
            <a:r>
              <a:rPr lang="en-US" sz="2800" b="1" dirty="0">
                <a:solidFill>
                  <a:schemeClr val="bg1"/>
                </a:solidFill>
              </a:rPr>
              <a:t>at glance 2020</a:t>
            </a:r>
            <a:r>
              <a:rPr lang="en-US" sz="2400" b="1" dirty="0">
                <a:solidFill>
                  <a:schemeClr val="bg1"/>
                </a:solidFill>
              </a:rPr>
              <a:t/>
            </a:r>
            <a:br>
              <a:rPr lang="en-US" sz="2400" b="1" dirty="0">
                <a:solidFill>
                  <a:schemeClr val="bg1"/>
                </a:solidFill>
              </a:rPr>
            </a:br>
            <a:r>
              <a:rPr lang="en-US" sz="2400" b="1" dirty="0">
                <a:solidFill>
                  <a:schemeClr val="bg1"/>
                </a:solidFill>
              </a:rPr>
              <a:t/>
            </a:r>
            <a:br>
              <a:rPr lang="en-US" sz="2400" b="1" dirty="0">
                <a:solidFill>
                  <a:schemeClr val="bg1"/>
                </a:solidFill>
              </a:rPr>
            </a:br>
            <a:endParaRPr lang="en-US" sz="2400" b="1" dirty="0">
              <a:solidFill>
                <a:schemeClr val="bg1"/>
              </a:solidFill>
            </a:endParaRPr>
          </a:p>
        </p:txBody>
      </p:sp>
      <p:sp>
        <p:nvSpPr>
          <p:cNvPr id="9" name="TextBox 8">
            <a:extLst>
              <a:ext uri="{FF2B5EF4-FFF2-40B4-BE49-F238E27FC236}">
                <a16:creationId xmlns:a16="http://schemas.microsoft.com/office/drawing/2014/main" xmlns="" id="{1D6FC839-C546-4877-85C5-8532314B1826}"/>
              </a:ext>
            </a:extLst>
          </p:cNvPr>
          <p:cNvSpPr txBox="1"/>
          <p:nvPr/>
        </p:nvSpPr>
        <p:spPr>
          <a:xfrm>
            <a:off x="550863" y="2937559"/>
            <a:ext cx="1320800" cy="584775"/>
          </a:xfrm>
          <a:prstGeom prst="rect">
            <a:avLst/>
          </a:prstGeom>
          <a:noFill/>
        </p:spPr>
        <p:txBody>
          <a:bodyPr wrap="square" rtlCol="0">
            <a:spAutoFit/>
          </a:bodyPr>
          <a:lstStyle/>
          <a:p>
            <a:r>
              <a:rPr lang="en-US" b="1" dirty="0">
                <a:solidFill>
                  <a:srgbClr val="E8A31C"/>
                </a:solidFill>
              </a:rPr>
              <a:t>83 years</a:t>
            </a:r>
            <a:r>
              <a:rPr lang="en-US" dirty="0"/>
              <a:t/>
            </a:r>
            <a:br>
              <a:rPr lang="en-US" dirty="0"/>
            </a:br>
            <a:r>
              <a:rPr lang="en-US" sz="1400" dirty="0">
                <a:solidFill>
                  <a:schemeClr val="bg1"/>
                </a:solidFill>
              </a:rPr>
              <a:t>in aviation</a:t>
            </a:r>
          </a:p>
        </p:txBody>
      </p:sp>
      <p:sp>
        <p:nvSpPr>
          <p:cNvPr id="10" name="TextBox 9">
            <a:extLst>
              <a:ext uri="{FF2B5EF4-FFF2-40B4-BE49-F238E27FC236}">
                <a16:creationId xmlns:a16="http://schemas.microsoft.com/office/drawing/2014/main" xmlns="" id="{085EA7C5-7C21-49B0-935F-C791D9403FCA}"/>
              </a:ext>
            </a:extLst>
          </p:cNvPr>
          <p:cNvSpPr txBox="1"/>
          <p:nvPr/>
        </p:nvSpPr>
        <p:spPr>
          <a:xfrm>
            <a:off x="550863" y="4283759"/>
            <a:ext cx="1752600" cy="584775"/>
          </a:xfrm>
          <a:prstGeom prst="rect">
            <a:avLst/>
          </a:prstGeom>
          <a:noFill/>
        </p:spPr>
        <p:txBody>
          <a:bodyPr wrap="square" rtlCol="0">
            <a:spAutoFit/>
          </a:bodyPr>
          <a:lstStyle/>
          <a:p>
            <a:r>
              <a:rPr lang="en-US" b="1" dirty="0">
                <a:solidFill>
                  <a:srgbClr val="E8A31C"/>
                </a:solidFill>
              </a:rPr>
              <a:t>4.5 million</a:t>
            </a:r>
            <a:r>
              <a:rPr lang="en-US" dirty="0"/>
              <a:t/>
            </a:r>
            <a:br>
              <a:rPr lang="en-US" dirty="0"/>
            </a:br>
            <a:r>
              <a:rPr lang="en-US" sz="1400" dirty="0">
                <a:solidFill>
                  <a:schemeClr val="bg1"/>
                </a:solidFill>
              </a:rPr>
              <a:t>passengers</a:t>
            </a:r>
          </a:p>
        </p:txBody>
      </p:sp>
      <p:sp>
        <p:nvSpPr>
          <p:cNvPr id="11" name="TextBox 10">
            <a:extLst>
              <a:ext uri="{FF2B5EF4-FFF2-40B4-BE49-F238E27FC236}">
                <a16:creationId xmlns:a16="http://schemas.microsoft.com/office/drawing/2014/main" xmlns="" id="{D8655B4B-11A8-49E8-B497-82EF1AF035B0}"/>
              </a:ext>
            </a:extLst>
          </p:cNvPr>
          <p:cNvSpPr txBox="1"/>
          <p:nvPr/>
        </p:nvSpPr>
        <p:spPr>
          <a:xfrm>
            <a:off x="550863" y="5662394"/>
            <a:ext cx="1752600" cy="584775"/>
          </a:xfrm>
          <a:prstGeom prst="rect">
            <a:avLst/>
          </a:prstGeom>
          <a:noFill/>
        </p:spPr>
        <p:txBody>
          <a:bodyPr wrap="square" rtlCol="0">
            <a:spAutoFit/>
          </a:bodyPr>
          <a:lstStyle/>
          <a:p>
            <a:r>
              <a:rPr lang="en-US" b="1" dirty="0">
                <a:solidFill>
                  <a:srgbClr val="E8A31C"/>
                </a:solidFill>
              </a:rPr>
              <a:t>3,788</a:t>
            </a:r>
            <a:r>
              <a:rPr lang="en-US" dirty="0"/>
              <a:t/>
            </a:r>
            <a:br>
              <a:rPr lang="en-US" dirty="0"/>
            </a:br>
            <a:r>
              <a:rPr lang="en-US" sz="1400" dirty="0">
                <a:solidFill>
                  <a:schemeClr val="bg1"/>
                </a:solidFill>
              </a:rPr>
              <a:t>FTE´s</a:t>
            </a:r>
          </a:p>
        </p:txBody>
      </p:sp>
      <p:sp>
        <p:nvSpPr>
          <p:cNvPr id="12" name="TextBox 11">
            <a:extLst>
              <a:ext uri="{FF2B5EF4-FFF2-40B4-BE49-F238E27FC236}">
                <a16:creationId xmlns:a16="http://schemas.microsoft.com/office/drawing/2014/main" xmlns="" id="{07C979A9-8C13-41F2-BD9F-4072867DF987}"/>
              </a:ext>
            </a:extLst>
          </p:cNvPr>
          <p:cNvSpPr txBox="1"/>
          <p:nvPr/>
        </p:nvSpPr>
        <p:spPr>
          <a:xfrm>
            <a:off x="2886074" y="2952750"/>
            <a:ext cx="1749425" cy="584775"/>
          </a:xfrm>
          <a:prstGeom prst="rect">
            <a:avLst/>
          </a:prstGeom>
          <a:noFill/>
        </p:spPr>
        <p:txBody>
          <a:bodyPr wrap="square" rtlCol="0">
            <a:spAutoFit/>
          </a:bodyPr>
          <a:lstStyle/>
          <a:p>
            <a:r>
              <a:rPr lang="en-US" b="1" dirty="0">
                <a:solidFill>
                  <a:srgbClr val="E8A31C"/>
                </a:solidFill>
              </a:rPr>
              <a:t>40</a:t>
            </a:r>
            <a:r>
              <a:rPr lang="en-US" dirty="0"/>
              <a:t/>
            </a:r>
            <a:br>
              <a:rPr lang="en-US" dirty="0"/>
            </a:br>
            <a:r>
              <a:rPr lang="en-US" sz="1400" dirty="0">
                <a:solidFill>
                  <a:schemeClr val="bg1"/>
                </a:solidFill>
              </a:rPr>
              <a:t>destinations</a:t>
            </a:r>
          </a:p>
        </p:txBody>
      </p:sp>
      <p:sp>
        <p:nvSpPr>
          <p:cNvPr id="13" name="TextBox 12">
            <a:extLst>
              <a:ext uri="{FF2B5EF4-FFF2-40B4-BE49-F238E27FC236}">
                <a16:creationId xmlns:a16="http://schemas.microsoft.com/office/drawing/2014/main" xmlns="" id="{B07110BD-2273-4244-A3CB-8CB45F7599B6}"/>
              </a:ext>
            </a:extLst>
          </p:cNvPr>
          <p:cNvSpPr txBox="1"/>
          <p:nvPr/>
        </p:nvSpPr>
        <p:spPr>
          <a:xfrm>
            <a:off x="2886074" y="4273550"/>
            <a:ext cx="1749425" cy="584775"/>
          </a:xfrm>
          <a:prstGeom prst="rect">
            <a:avLst/>
          </a:prstGeom>
          <a:noFill/>
        </p:spPr>
        <p:txBody>
          <a:bodyPr wrap="square" rtlCol="0">
            <a:spAutoFit/>
          </a:bodyPr>
          <a:lstStyle/>
          <a:p>
            <a:r>
              <a:rPr lang="en-US" b="1" dirty="0">
                <a:solidFill>
                  <a:srgbClr val="E8A31C"/>
                </a:solidFill>
              </a:rPr>
              <a:t>380</a:t>
            </a:r>
            <a:r>
              <a:rPr lang="en-US" dirty="0"/>
              <a:t/>
            </a:r>
            <a:br>
              <a:rPr lang="en-US" dirty="0"/>
            </a:br>
            <a:r>
              <a:rPr lang="en-US" sz="1400" dirty="0">
                <a:solidFill>
                  <a:schemeClr val="bg1"/>
                </a:solidFill>
              </a:rPr>
              <a:t>connections</a:t>
            </a:r>
          </a:p>
        </p:txBody>
      </p:sp>
      <p:pic>
        <p:nvPicPr>
          <p:cNvPr id="14" name="Picture 13">
            <a:extLst>
              <a:ext uri="{FF2B5EF4-FFF2-40B4-BE49-F238E27FC236}">
                <a16:creationId xmlns:a16="http://schemas.microsoft.com/office/drawing/2014/main" xmlns="" id="{9CF92975-D2F0-47E5-93AC-A77444AF941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3563" y="2462857"/>
            <a:ext cx="467245" cy="467245"/>
          </a:xfrm>
          <a:prstGeom prst="rect">
            <a:avLst/>
          </a:prstGeom>
        </p:spPr>
      </p:pic>
      <p:pic>
        <p:nvPicPr>
          <p:cNvPr id="15" name="Picture 14">
            <a:extLst>
              <a:ext uri="{FF2B5EF4-FFF2-40B4-BE49-F238E27FC236}">
                <a16:creationId xmlns:a16="http://schemas.microsoft.com/office/drawing/2014/main" xmlns="" id="{CD30ECB4-5754-487F-9730-A09B4D48305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3563" y="3759714"/>
            <a:ext cx="467245" cy="467245"/>
          </a:xfrm>
          <a:prstGeom prst="rect">
            <a:avLst/>
          </a:prstGeom>
        </p:spPr>
      </p:pic>
      <p:pic>
        <p:nvPicPr>
          <p:cNvPr id="16" name="Picture 15">
            <a:extLst>
              <a:ext uri="{FF2B5EF4-FFF2-40B4-BE49-F238E27FC236}">
                <a16:creationId xmlns:a16="http://schemas.microsoft.com/office/drawing/2014/main" xmlns="" id="{8E84C2B5-E60B-479A-B176-C0CCBB00B84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63563" y="5234536"/>
            <a:ext cx="467245" cy="467245"/>
          </a:xfrm>
          <a:prstGeom prst="rect">
            <a:avLst/>
          </a:prstGeom>
        </p:spPr>
      </p:pic>
      <p:pic>
        <p:nvPicPr>
          <p:cNvPr id="17" name="Picture 16">
            <a:extLst>
              <a:ext uri="{FF2B5EF4-FFF2-40B4-BE49-F238E27FC236}">
                <a16:creationId xmlns:a16="http://schemas.microsoft.com/office/drawing/2014/main" xmlns="" id="{3A75BA0A-BFF0-4A2F-8234-D9450E10C6D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924175" y="2541546"/>
            <a:ext cx="467245" cy="467245"/>
          </a:xfrm>
          <a:prstGeom prst="rect">
            <a:avLst/>
          </a:prstGeom>
        </p:spPr>
      </p:pic>
      <p:pic>
        <p:nvPicPr>
          <p:cNvPr id="19" name="Picture 18">
            <a:extLst>
              <a:ext uri="{FF2B5EF4-FFF2-40B4-BE49-F238E27FC236}">
                <a16:creationId xmlns:a16="http://schemas.microsoft.com/office/drawing/2014/main" xmlns="" id="{CEF915AA-AA6C-4C04-B400-68DE9D89BE1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015730" y="3827966"/>
            <a:ext cx="467245" cy="467245"/>
          </a:xfrm>
          <a:prstGeom prst="rect">
            <a:avLst/>
          </a:prstGeom>
        </p:spPr>
      </p:pic>
      <p:sp>
        <p:nvSpPr>
          <p:cNvPr id="20" name="TextBox 19">
            <a:extLst>
              <a:ext uri="{FF2B5EF4-FFF2-40B4-BE49-F238E27FC236}">
                <a16:creationId xmlns:a16="http://schemas.microsoft.com/office/drawing/2014/main" xmlns="" id="{9618C0C5-F57C-49EC-85CA-167955C33B45}"/>
              </a:ext>
            </a:extLst>
          </p:cNvPr>
          <p:cNvSpPr txBox="1"/>
          <p:nvPr/>
        </p:nvSpPr>
        <p:spPr>
          <a:xfrm>
            <a:off x="2905125" y="5662394"/>
            <a:ext cx="1320800" cy="584775"/>
          </a:xfrm>
          <a:prstGeom prst="rect">
            <a:avLst/>
          </a:prstGeom>
          <a:noFill/>
        </p:spPr>
        <p:txBody>
          <a:bodyPr wrap="square" rtlCol="0">
            <a:spAutoFit/>
          </a:bodyPr>
          <a:lstStyle/>
          <a:p>
            <a:r>
              <a:rPr lang="en-US" b="1" dirty="0">
                <a:solidFill>
                  <a:srgbClr val="E8A31C"/>
                </a:solidFill>
              </a:rPr>
              <a:t>51</a:t>
            </a:r>
            <a:r>
              <a:rPr lang="en-US" dirty="0"/>
              <a:t/>
            </a:r>
            <a:br>
              <a:rPr lang="en-US" dirty="0"/>
            </a:br>
            <a:r>
              <a:rPr lang="en-US" sz="1400" dirty="0">
                <a:solidFill>
                  <a:schemeClr val="bg1"/>
                </a:solidFill>
              </a:rPr>
              <a:t>aircraft</a:t>
            </a:r>
          </a:p>
        </p:txBody>
      </p:sp>
      <p:pic>
        <p:nvPicPr>
          <p:cNvPr id="22" name="Picture 21">
            <a:extLst>
              <a:ext uri="{FF2B5EF4-FFF2-40B4-BE49-F238E27FC236}">
                <a16:creationId xmlns:a16="http://schemas.microsoft.com/office/drawing/2014/main" xmlns="" id="{EB40F277-8B18-4B32-9800-64556667956D}"/>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939530" y="5278734"/>
            <a:ext cx="467245" cy="467245"/>
          </a:xfrm>
          <a:prstGeom prst="rect">
            <a:avLst/>
          </a:prstGeom>
        </p:spPr>
      </p:pic>
      <p:pic>
        <p:nvPicPr>
          <p:cNvPr id="18" name="Picture 17">
            <a:extLst>
              <a:ext uri="{FF2B5EF4-FFF2-40B4-BE49-F238E27FC236}">
                <a16:creationId xmlns:a16="http://schemas.microsoft.com/office/drawing/2014/main" xmlns="" id="{93F97C03-53C1-4B07-B1D9-5E5079C48C13}"/>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893566" y="801261"/>
            <a:ext cx="5862444" cy="5164533"/>
          </a:xfrm>
          <a:prstGeom prst="rect">
            <a:avLst/>
          </a:prstGeom>
        </p:spPr>
      </p:pic>
    </p:spTree>
    <p:extLst>
      <p:ext uri="{BB962C8B-B14F-4D97-AF65-F5344CB8AC3E}">
        <p14:creationId xmlns:p14="http://schemas.microsoft.com/office/powerpoint/2010/main" val="37760934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xmlns="" id="{2ED1A024-A3F1-4EE5-81A1-8F702939D557}"/>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2388" name="think-cell Slide" r:id="rId5" imgW="347" imgH="348" progId="TCLayout.ActiveDocument.1">
                  <p:embed/>
                </p:oleObj>
              </mc:Choice>
              <mc:Fallback>
                <p:oleObj name="think-cell Slide" r:id="rId5" imgW="347" imgH="348"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xmlns="" id="{845E8DFF-54D5-43D0-A29E-3DE82C351880}"/>
              </a:ext>
            </a:extLst>
          </p:cNvPr>
          <p:cNvSpPr/>
          <p:nvPr>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algn="ctr"/>
            <a:endParaRPr lang="en-US" sz="2800" b="1" dirty="0">
              <a:latin typeface="Arial" panose="020B0604020202020204" pitchFamily="34" charset="0"/>
              <a:cs typeface="Arial" panose="020B0604020202020204" pitchFamily="34" charset="0"/>
              <a:sym typeface="Arial" panose="020B0604020202020204" pitchFamily="34" charset="0"/>
            </a:endParaRPr>
          </a:p>
        </p:txBody>
      </p:sp>
      <p:sp>
        <p:nvSpPr>
          <p:cNvPr id="2" name="Content Placeholder 1">
            <a:extLst>
              <a:ext uri="{FF2B5EF4-FFF2-40B4-BE49-F238E27FC236}">
                <a16:creationId xmlns:a16="http://schemas.microsoft.com/office/drawing/2014/main" xmlns="" id="{4D3BEB07-0586-4B9D-8564-72DC581C640B}"/>
              </a:ext>
            </a:extLst>
          </p:cNvPr>
          <p:cNvSpPr>
            <a:spLocks noGrp="1"/>
          </p:cNvSpPr>
          <p:nvPr>
            <p:ph sz="quarter" idx="18"/>
          </p:nvPr>
        </p:nvSpPr>
        <p:spPr/>
        <p:txBody>
          <a:bodyPr/>
          <a:lstStyle/>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Offers capacity solutions to international passenger airlines and tour operators</a:t>
            </a:r>
            <a:endParaRPr lang="en-US" dirty="0"/>
          </a:p>
          <a:p>
            <a:endParaRPr lang="en-US" dirty="0"/>
          </a:p>
        </p:txBody>
      </p:sp>
      <p:sp>
        <p:nvSpPr>
          <p:cNvPr id="3" name="Content Placeholder 2">
            <a:extLst>
              <a:ext uri="{FF2B5EF4-FFF2-40B4-BE49-F238E27FC236}">
                <a16:creationId xmlns:a16="http://schemas.microsoft.com/office/drawing/2014/main" xmlns="" id="{E2F79EEB-8F1B-4694-8622-C820843EF150}"/>
              </a:ext>
            </a:extLst>
          </p:cNvPr>
          <p:cNvSpPr>
            <a:spLocks noGrp="1"/>
          </p:cNvSpPr>
          <p:nvPr>
            <p:ph sz="quarter" idx="17"/>
          </p:nvPr>
        </p:nvSpPr>
        <p:spPr/>
        <p:txBody>
          <a:bodyPr/>
          <a:lstStyle/>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marL="0" indent="0">
              <a:buNone/>
            </a:pPr>
            <a:r>
              <a:rPr lang="en-US" dirty="0" smtClean="0">
                <a:latin typeface="Arial" panose="020B0604020202020204" pitchFamily="34" charset="0"/>
                <a:cs typeface="Arial" panose="020B0604020202020204" pitchFamily="34" charset="0"/>
              </a:rPr>
              <a:t>Operates extensive </a:t>
            </a:r>
            <a:r>
              <a:rPr lang="en-US" dirty="0">
                <a:latin typeface="Arial" panose="020B0604020202020204" pitchFamily="34" charset="0"/>
                <a:cs typeface="Arial" panose="020B0604020202020204" pitchFamily="34" charset="0"/>
              </a:rPr>
              <a:t>and flexible flight schedule in Iceland and the West Nordic countries</a:t>
            </a:r>
            <a:endParaRPr lang="en-US" dirty="0"/>
          </a:p>
          <a:p>
            <a:endParaRPr lang="en-US" dirty="0"/>
          </a:p>
        </p:txBody>
      </p:sp>
      <p:sp>
        <p:nvSpPr>
          <p:cNvPr id="4" name="Content Placeholder 3">
            <a:extLst>
              <a:ext uri="{FF2B5EF4-FFF2-40B4-BE49-F238E27FC236}">
                <a16:creationId xmlns:a16="http://schemas.microsoft.com/office/drawing/2014/main" xmlns="" id="{71D90077-21C9-425C-B536-D09421BDA5A8}"/>
              </a:ext>
            </a:extLst>
          </p:cNvPr>
          <p:cNvSpPr>
            <a:spLocks noGrp="1"/>
          </p:cNvSpPr>
          <p:nvPr>
            <p:ph sz="quarter" idx="16"/>
          </p:nvPr>
        </p:nvSpPr>
        <p:spPr/>
        <p:txBody>
          <a:bodyPr/>
          <a:lstStyle/>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Focuses on air-freight services in the holds of Icelandair’s passenger aircraft combined with scheduled air cargo flights</a:t>
            </a:r>
            <a:endParaRPr lang="en-US" dirty="0"/>
          </a:p>
          <a:p>
            <a:endParaRPr lang="en-US" dirty="0"/>
          </a:p>
        </p:txBody>
      </p:sp>
      <p:sp>
        <p:nvSpPr>
          <p:cNvPr id="5" name="Title 4">
            <a:extLst>
              <a:ext uri="{FF2B5EF4-FFF2-40B4-BE49-F238E27FC236}">
                <a16:creationId xmlns:a16="http://schemas.microsoft.com/office/drawing/2014/main" xmlns="" id="{7EC88B07-16F4-4BB7-AE3C-996BC1671E70}"/>
              </a:ext>
            </a:extLst>
          </p:cNvPr>
          <p:cNvSpPr>
            <a:spLocks noGrp="1"/>
          </p:cNvSpPr>
          <p:nvPr>
            <p:ph type="title"/>
          </p:nvPr>
        </p:nvSpPr>
        <p:spPr/>
        <p:txBody>
          <a:bodyPr/>
          <a:lstStyle/>
          <a:p>
            <a:r>
              <a:rPr lang="en-US" dirty="0"/>
              <a:t>Our other brands in aviation</a:t>
            </a:r>
          </a:p>
        </p:txBody>
      </p:sp>
      <p:sp>
        <p:nvSpPr>
          <p:cNvPr id="6" name="Content Placeholder 5">
            <a:extLst>
              <a:ext uri="{FF2B5EF4-FFF2-40B4-BE49-F238E27FC236}">
                <a16:creationId xmlns:a16="http://schemas.microsoft.com/office/drawing/2014/main" xmlns="" id="{3C6E4EAC-60D7-45F9-885A-6D5DFCA31063}"/>
              </a:ext>
            </a:extLst>
          </p:cNvPr>
          <p:cNvSpPr>
            <a:spLocks noGrp="1"/>
          </p:cNvSpPr>
          <p:nvPr>
            <p:ph sz="quarter" idx="22"/>
          </p:nvPr>
        </p:nvSpPr>
        <p:spPr/>
        <p:txBody>
          <a:bodyPr/>
          <a:lstStyle/>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An outgoing </a:t>
            </a:r>
            <a:r>
              <a:rPr lang="en-GB" dirty="0" smtClean="0">
                <a:latin typeface="Arial" panose="020B0604020202020204" pitchFamily="34" charset="0"/>
                <a:cs typeface="Arial" panose="020B0604020202020204" pitchFamily="34" charset="0"/>
              </a:rPr>
              <a:t>tour operator </a:t>
            </a:r>
            <a:r>
              <a:rPr lang="en-GB" dirty="0">
                <a:latin typeface="Arial" panose="020B0604020202020204" pitchFamily="34" charset="0"/>
                <a:cs typeface="Arial" panose="020B0604020202020204" pitchFamily="34" charset="0"/>
              </a:rPr>
              <a:t>for leisure tourism and a specialized</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business travel agent</a:t>
            </a:r>
            <a:endParaRPr lang="en-US" dirty="0"/>
          </a:p>
          <a:p>
            <a:endParaRPr lang="en-US" dirty="0"/>
          </a:p>
        </p:txBody>
      </p:sp>
      <p:pic>
        <p:nvPicPr>
          <p:cNvPr id="14" name="Picture 13">
            <a:extLst>
              <a:ext uri="{FF2B5EF4-FFF2-40B4-BE49-F238E27FC236}">
                <a16:creationId xmlns:a16="http://schemas.microsoft.com/office/drawing/2014/main" xmlns="" id="{C4DA51DE-A2DE-44CA-ABD7-EE55B4BF6F8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5524" y="2852738"/>
            <a:ext cx="1524000" cy="472440"/>
          </a:xfrm>
          <a:prstGeom prst="rect">
            <a:avLst/>
          </a:prstGeom>
        </p:spPr>
      </p:pic>
      <p:pic>
        <p:nvPicPr>
          <p:cNvPr id="15" name="Picture 14">
            <a:extLst>
              <a:ext uri="{FF2B5EF4-FFF2-40B4-BE49-F238E27FC236}">
                <a16:creationId xmlns:a16="http://schemas.microsoft.com/office/drawing/2014/main" xmlns="" id="{C03DA000-4743-4E16-9F23-261B813C131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83413" y="2852738"/>
            <a:ext cx="1525483" cy="369930"/>
          </a:xfrm>
          <a:prstGeom prst="rect">
            <a:avLst/>
          </a:prstGeom>
        </p:spPr>
      </p:pic>
      <p:pic>
        <p:nvPicPr>
          <p:cNvPr id="16" name="Picture 15">
            <a:extLst>
              <a:ext uri="{FF2B5EF4-FFF2-40B4-BE49-F238E27FC236}">
                <a16:creationId xmlns:a16="http://schemas.microsoft.com/office/drawing/2014/main" xmlns="" id="{0CE9B52B-D7A4-450D-8EED-5BC0CF730BE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198795" y="2852738"/>
            <a:ext cx="448489" cy="448489"/>
          </a:xfrm>
          <a:prstGeom prst="rect">
            <a:avLst/>
          </a:prstGeom>
        </p:spPr>
      </p:pic>
      <p:pic>
        <p:nvPicPr>
          <p:cNvPr id="17" name="Picture 16">
            <a:extLst>
              <a:ext uri="{FF2B5EF4-FFF2-40B4-BE49-F238E27FC236}">
                <a16:creationId xmlns:a16="http://schemas.microsoft.com/office/drawing/2014/main" xmlns="" id="{2DE15653-9128-430D-8980-B82BF1707E9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447055" y="2852738"/>
            <a:ext cx="1122766" cy="259534"/>
          </a:xfrm>
          <a:prstGeom prst="rect">
            <a:avLst/>
          </a:prstGeom>
        </p:spPr>
      </p:pic>
    </p:spTree>
    <p:extLst>
      <p:ext uri="{BB962C8B-B14F-4D97-AF65-F5344CB8AC3E}">
        <p14:creationId xmlns:p14="http://schemas.microsoft.com/office/powerpoint/2010/main" val="4279390503"/>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E618CD65-1004-4E28-92DE-587E9ED04B84}"/>
              </a:ext>
            </a:extLst>
          </p:cNvPr>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3412" name="think-cell Slide" r:id="rId6" imgW="347" imgH="348" progId="TCLayout.ActiveDocument.1">
                  <p:embed/>
                </p:oleObj>
              </mc:Choice>
              <mc:Fallback>
                <p:oleObj name="think-cell Slide" r:id="rId6" imgW="347" imgH="348"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0F74CAA6-DFAB-41C1-B5F9-1C87652C9600}"/>
              </a:ext>
            </a:extLst>
          </p:cNvPr>
          <p:cNvSpPr/>
          <p:nvPr>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panose="020B0604020202020204"/>
              <a:ea typeface="ＭＳ Ｐゴシック" panose="020B0600070205080204" pitchFamily="34" charset="-128"/>
              <a:cs typeface="Arial" panose="020B0604020202020204" pitchFamily="34" charset="0"/>
              <a:sym typeface="+mn-lt"/>
            </a:endParaRPr>
          </a:p>
        </p:txBody>
      </p:sp>
      <p:sp>
        <p:nvSpPr>
          <p:cNvPr id="11" name="Text Placeholder 2">
            <a:extLst>
              <a:ext uri="{FF2B5EF4-FFF2-40B4-BE49-F238E27FC236}">
                <a16:creationId xmlns:a16="http://schemas.microsoft.com/office/drawing/2014/main" xmlns="" id="{93894546-F2D4-4FDE-B806-F189D365A485}"/>
              </a:ext>
            </a:extLst>
          </p:cNvPr>
          <p:cNvSpPr>
            <a:spLocks noGrp="1"/>
          </p:cNvSpPr>
          <p:nvPr>
            <p:custDataLst>
              <p:tags r:id="rId4"/>
            </p:custDataLst>
          </p:nvPr>
        </p:nvSpPr>
        <p:spPr bwMode="gray">
          <a:xfrm>
            <a:off x="4826022" y="4040124"/>
            <a:ext cx="57150" cy="122238"/>
          </a:xfrm>
          <a:prstGeom prst="rect">
            <a:avLst/>
          </a:prstGeom>
          <a:noFill/>
          <a:ln w="9525">
            <a:noFill/>
            <a:miter lim="800000"/>
            <a:headEnd/>
            <a:tailEnd/>
          </a:ln>
          <a:extLst>
            <a:ext uri="{909E8E84-426E-40DD-AFC4-6F175D3DCCD1}">
              <a14:hiddenFill xmlns:a14="http://schemas.microsoft.com/office/drawing/2010/main">
                <a:solidFill>
                  <a:srgbClr val="C0C0C0"/>
                </a:solidFill>
              </a14:hiddenFill>
            </a:ext>
          </a:extLst>
        </p:spPr>
        <p:txBody>
          <a:bodyPr vert="horz" wrap="none" lIns="14288" tIns="0" rIns="14288" bIns="0" numCol="1" spcCol="0" anchor="ctr" anchorCtr="0" compatLnSpc="1">
            <a:prstTxWarp prst="textNoShape">
              <a:avLst/>
            </a:prstTxWarp>
            <a:noAutofit/>
          </a:bodyPr>
          <a:lstStyle>
            <a:lvl1pPr marL="342900" indent="-342900" algn="l" defTabSz="457200" rtl="0" eaLnBrk="1" fontAlgn="base" hangingPunct="1">
              <a:spcBef>
                <a:spcPct val="20000"/>
              </a:spcBef>
              <a:spcAft>
                <a:spcPct val="0"/>
              </a:spcAft>
              <a:buClr>
                <a:srgbClr val="00B0F0"/>
              </a:buClr>
              <a:buFont typeface="Arial" pitchFamily="34" charset="0"/>
              <a:buChar char="|"/>
              <a:defRPr sz="1600" b="0" kern="1200">
                <a:solidFill>
                  <a:schemeClr val="tx1">
                    <a:lumMod val="75000"/>
                    <a:lumOff val="25000"/>
                  </a:schemeClr>
                </a:solidFill>
                <a:latin typeface="Arial"/>
                <a:ea typeface="ＭＳ Ｐゴシック" pitchFamily="-65" charset="-128"/>
                <a:cs typeface="+mn-cs"/>
              </a:defRPr>
            </a:lvl1pPr>
            <a:lvl2pPr marL="742950" indent="-285750" algn="l" defTabSz="457200" rtl="0" eaLnBrk="1" fontAlgn="base" hangingPunct="1">
              <a:spcBef>
                <a:spcPct val="20000"/>
              </a:spcBef>
              <a:spcAft>
                <a:spcPct val="0"/>
              </a:spcAft>
              <a:buClr>
                <a:srgbClr val="00B0F0"/>
              </a:buClr>
              <a:buFont typeface="Arial" pitchFamily="34" charset="0"/>
              <a:buChar char="|"/>
              <a:defRPr sz="1400" b="0" kern="1200">
                <a:solidFill>
                  <a:schemeClr val="tx1">
                    <a:lumMod val="75000"/>
                    <a:lumOff val="25000"/>
                  </a:schemeClr>
                </a:solidFill>
                <a:latin typeface="Arial"/>
                <a:ea typeface="ＭＳ Ｐゴシック" pitchFamily="-65" charset="-128"/>
                <a:cs typeface="+mn-cs"/>
              </a:defRPr>
            </a:lvl2pPr>
            <a:lvl3pPr marL="1143000" indent="-228600" algn="l" defTabSz="457200" rtl="0" eaLnBrk="1" fontAlgn="base" hangingPunct="1">
              <a:spcBef>
                <a:spcPct val="20000"/>
              </a:spcBef>
              <a:spcAft>
                <a:spcPct val="0"/>
              </a:spcAft>
              <a:buClr>
                <a:srgbClr val="00B0F0"/>
              </a:buClr>
              <a:buFont typeface="Arial" pitchFamily="34" charset="0"/>
              <a:buChar char="|"/>
              <a:defRPr sz="1200" b="0" kern="1200">
                <a:solidFill>
                  <a:schemeClr val="tx1">
                    <a:lumMod val="75000"/>
                    <a:lumOff val="25000"/>
                  </a:schemeClr>
                </a:solidFill>
                <a:latin typeface="Arial"/>
                <a:ea typeface="ＭＳ Ｐゴシック" pitchFamily="-65" charset="-128"/>
                <a:cs typeface="+mn-cs"/>
              </a:defRPr>
            </a:lvl3pPr>
            <a:lvl4pPr marL="1600200" indent="-228600" algn="l" defTabSz="457200" rtl="0" eaLnBrk="1" fontAlgn="base" hangingPunct="1">
              <a:spcBef>
                <a:spcPct val="20000"/>
              </a:spcBef>
              <a:spcAft>
                <a:spcPct val="0"/>
              </a:spcAft>
              <a:buClr>
                <a:srgbClr val="00B0F0"/>
              </a:buClr>
              <a:buFont typeface="Arial" pitchFamily="34" charset="0"/>
              <a:buChar char="|"/>
              <a:defRPr sz="1000" b="0" kern="1200">
                <a:solidFill>
                  <a:schemeClr val="tx1">
                    <a:lumMod val="75000"/>
                    <a:lumOff val="25000"/>
                  </a:schemeClr>
                </a:solidFill>
                <a:latin typeface="Arial"/>
                <a:ea typeface="ＭＳ Ｐゴシック" pitchFamily="-65" charset="-128"/>
                <a:cs typeface="+mn-cs"/>
              </a:defRPr>
            </a:lvl4pPr>
            <a:lvl5pPr marL="2057400" indent="-228600" algn="l" defTabSz="457200" rtl="0" eaLnBrk="1" fontAlgn="base" hangingPunct="1">
              <a:spcBef>
                <a:spcPct val="20000"/>
              </a:spcBef>
              <a:spcAft>
                <a:spcPct val="0"/>
              </a:spcAft>
              <a:buClr>
                <a:srgbClr val="00B0F0"/>
              </a:buClr>
              <a:buFont typeface="Arial" pitchFamily="34" charset="0"/>
              <a:buChar char="|"/>
              <a:defRPr sz="1000" b="0" kern="1200">
                <a:solidFill>
                  <a:schemeClr val="tx1">
                    <a:lumMod val="75000"/>
                    <a:lumOff val="25000"/>
                  </a:schemeClr>
                </a:solidFill>
                <a:latin typeface="Arial"/>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ct val="0"/>
              </a:spcBef>
              <a:buNone/>
            </a:pPr>
            <a:r>
              <a:rPr lang="en-US" altLang="en-US" sz="800">
                <a:solidFill>
                  <a:srgbClr val="142B45"/>
                </a:solidFill>
                <a:latin typeface="+mn-lt"/>
                <a:ea typeface="ＭＳ Ｐゴシック" panose="020B0600070205080204" pitchFamily="34" charset="-128"/>
                <a:sym typeface="+mn-lt"/>
              </a:rPr>
              <a:t> </a:t>
            </a:r>
            <a:endParaRPr lang="en-US" sz="800">
              <a:solidFill>
                <a:srgbClr val="142B45"/>
              </a:solidFill>
              <a:latin typeface="+mn-lt"/>
              <a:ea typeface="ＭＳ Ｐゴシック" panose="020B0600070205080204" pitchFamily="34" charset="-128"/>
              <a:sym typeface="+mn-lt"/>
            </a:endParaRPr>
          </a:p>
        </p:txBody>
      </p:sp>
      <p:pic>
        <p:nvPicPr>
          <p:cNvPr id="20" name="Picture 19">
            <a:extLst>
              <a:ext uri="{FF2B5EF4-FFF2-40B4-BE49-F238E27FC236}">
                <a16:creationId xmlns:a16="http://schemas.microsoft.com/office/drawing/2014/main" xmlns="" id="{4026F394-EF2A-461F-A009-275ABB0206F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17282" y="-2616642"/>
            <a:ext cx="11622220" cy="10238622"/>
          </a:xfrm>
          <a:prstGeom prst="rect">
            <a:avLst/>
          </a:prstGeom>
        </p:spPr>
      </p:pic>
      <p:sp>
        <p:nvSpPr>
          <p:cNvPr id="7" name="Title 2">
            <a:extLst>
              <a:ext uri="{FF2B5EF4-FFF2-40B4-BE49-F238E27FC236}">
                <a16:creationId xmlns:a16="http://schemas.microsoft.com/office/drawing/2014/main" xmlns="" id="{D9941FE1-128A-4D3A-A041-AA721EC8FA9A}"/>
              </a:ext>
            </a:extLst>
          </p:cNvPr>
          <p:cNvSpPr txBox="1">
            <a:spLocks/>
          </p:cNvSpPr>
          <p:nvPr/>
        </p:nvSpPr>
        <p:spPr>
          <a:xfrm>
            <a:off x="550862" y="961979"/>
            <a:ext cx="5329238" cy="1049352"/>
          </a:xfrm>
          <a:prstGeom prst="rect">
            <a:avLst/>
          </a:prstGeom>
        </p:spPr>
        <p:txBody>
          <a:bodyPr/>
          <a:lstStyle>
            <a:lvl1pPr algn="l" defTabSz="457200" rtl="0" eaLnBrk="1" fontAlgn="base" hangingPunct="1">
              <a:lnSpc>
                <a:spcPct val="90000"/>
              </a:lnSpc>
              <a:spcBef>
                <a:spcPct val="0"/>
              </a:spcBef>
              <a:spcAft>
                <a:spcPct val="0"/>
              </a:spcAft>
              <a:defRPr sz="3200" b="1" kern="1200" cap="none">
                <a:solidFill>
                  <a:srgbClr val="142B45"/>
                </a:solidFill>
                <a:latin typeface="Arial"/>
                <a:ea typeface="Arial" charset="0"/>
                <a:cs typeface="Arial"/>
              </a:defRPr>
            </a:lvl1pPr>
            <a:lvl2pPr algn="l" defTabSz="457200" rtl="0" eaLnBrk="1" fontAlgn="base" hangingPunct="1">
              <a:spcBef>
                <a:spcPct val="0"/>
              </a:spcBef>
              <a:spcAft>
                <a:spcPct val="0"/>
              </a:spcAft>
              <a:defRPr sz="2400" b="1">
                <a:solidFill>
                  <a:srgbClr val="595959"/>
                </a:solidFill>
                <a:latin typeface="Arial" pitchFamily="34" charset="0"/>
                <a:ea typeface="Arial" charset="0"/>
                <a:cs typeface="Arial" pitchFamily="34" charset="0"/>
              </a:defRPr>
            </a:lvl2pPr>
            <a:lvl3pPr algn="l" defTabSz="457200" rtl="0" eaLnBrk="1" fontAlgn="base" hangingPunct="1">
              <a:spcBef>
                <a:spcPct val="0"/>
              </a:spcBef>
              <a:spcAft>
                <a:spcPct val="0"/>
              </a:spcAft>
              <a:defRPr sz="2400" b="1">
                <a:solidFill>
                  <a:srgbClr val="595959"/>
                </a:solidFill>
                <a:latin typeface="Arial" pitchFamily="34" charset="0"/>
                <a:ea typeface="Arial" charset="0"/>
                <a:cs typeface="Arial" pitchFamily="34" charset="0"/>
              </a:defRPr>
            </a:lvl3pPr>
            <a:lvl4pPr algn="l" defTabSz="457200" rtl="0" eaLnBrk="1" fontAlgn="base" hangingPunct="1">
              <a:spcBef>
                <a:spcPct val="0"/>
              </a:spcBef>
              <a:spcAft>
                <a:spcPct val="0"/>
              </a:spcAft>
              <a:defRPr sz="2400" b="1">
                <a:solidFill>
                  <a:srgbClr val="595959"/>
                </a:solidFill>
                <a:latin typeface="Arial" pitchFamily="34" charset="0"/>
                <a:ea typeface="Arial" charset="0"/>
                <a:cs typeface="Arial" pitchFamily="34" charset="0"/>
              </a:defRPr>
            </a:lvl4pPr>
            <a:lvl5pPr algn="l" defTabSz="457200" rtl="0" eaLnBrk="1" fontAlgn="base" hangingPunct="1">
              <a:spcBef>
                <a:spcPct val="0"/>
              </a:spcBef>
              <a:spcAft>
                <a:spcPct val="0"/>
              </a:spcAft>
              <a:defRPr sz="2400" b="1">
                <a:solidFill>
                  <a:srgbClr val="595959"/>
                </a:solidFill>
                <a:latin typeface="Arial" pitchFamily="34" charset="0"/>
                <a:ea typeface="Arial" charset="0"/>
                <a:cs typeface="Arial" pitchFamily="34" charset="0"/>
              </a:defRPr>
            </a:lvl5pPr>
            <a:lvl6pPr marL="457200" algn="l" defTabSz="457200" rtl="0" eaLnBrk="1" fontAlgn="base" hangingPunct="1">
              <a:spcBef>
                <a:spcPct val="0"/>
              </a:spcBef>
              <a:spcAft>
                <a:spcPct val="0"/>
              </a:spcAft>
              <a:defRPr sz="2400" b="1">
                <a:solidFill>
                  <a:srgbClr val="595959"/>
                </a:solidFill>
                <a:latin typeface="Arial" pitchFamily="34" charset="0"/>
                <a:cs typeface="Arial" pitchFamily="34" charset="0"/>
              </a:defRPr>
            </a:lvl6pPr>
            <a:lvl7pPr marL="914400" algn="l" defTabSz="457200" rtl="0" eaLnBrk="1" fontAlgn="base" hangingPunct="1">
              <a:spcBef>
                <a:spcPct val="0"/>
              </a:spcBef>
              <a:spcAft>
                <a:spcPct val="0"/>
              </a:spcAft>
              <a:defRPr sz="2400" b="1">
                <a:solidFill>
                  <a:srgbClr val="595959"/>
                </a:solidFill>
                <a:latin typeface="Arial" pitchFamily="34" charset="0"/>
                <a:cs typeface="Arial" pitchFamily="34" charset="0"/>
              </a:defRPr>
            </a:lvl7pPr>
            <a:lvl8pPr marL="1371600" algn="l" defTabSz="457200" rtl="0" eaLnBrk="1" fontAlgn="base" hangingPunct="1">
              <a:spcBef>
                <a:spcPct val="0"/>
              </a:spcBef>
              <a:spcAft>
                <a:spcPct val="0"/>
              </a:spcAft>
              <a:defRPr sz="2400" b="1">
                <a:solidFill>
                  <a:srgbClr val="595959"/>
                </a:solidFill>
                <a:latin typeface="Arial" pitchFamily="34" charset="0"/>
                <a:cs typeface="Arial" pitchFamily="34" charset="0"/>
              </a:defRPr>
            </a:lvl8pPr>
            <a:lvl9pPr marL="1828800" algn="l" defTabSz="457200" rtl="0" eaLnBrk="1" fontAlgn="base" hangingPunct="1">
              <a:spcBef>
                <a:spcPct val="0"/>
              </a:spcBef>
              <a:spcAft>
                <a:spcPct val="0"/>
              </a:spcAft>
              <a:defRPr sz="2400" b="1">
                <a:solidFill>
                  <a:srgbClr val="595959"/>
                </a:solidFill>
                <a:latin typeface="Arial" pitchFamily="34" charset="0"/>
                <a:cs typeface="Arial" pitchFamily="34" charset="0"/>
              </a:defRPr>
            </a:lvl9pPr>
          </a:lstStyle>
          <a:p>
            <a:endParaRPr lang="is-IS" sz="2400" dirty="0">
              <a:solidFill>
                <a:schemeClr val="bg1"/>
              </a:solidFill>
              <a:latin typeface="Arial" panose="020B0604020202020204" pitchFamily="34" charset="0"/>
              <a:cs typeface="Arial" panose="020B0604020202020204" pitchFamily="34" charset="0"/>
            </a:endParaRPr>
          </a:p>
        </p:txBody>
      </p:sp>
      <p:sp>
        <p:nvSpPr>
          <p:cNvPr id="9" name="Title 5"/>
          <p:cNvSpPr txBox="1">
            <a:spLocks/>
          </p:cNvSpPr>
          <p:nvPr/>
        </p:nvSpPr>
        <p:spPr>
          <a:xfrm>
            <a:off x="655946" y="1588255"/>
            <a:ext cx="3522170" cy="3517145"/>
          </a:xfrm>
          <a:prstGeom prst="rect">
            <a:avLst/>
          </a:prstGeom>
        </p:spPr>
        <p:txBody>
          <a:bodyPr/>
          <a:lstStyle>
            <a:lvl1pPr algn="l" defTabSz="457200" rtl="0" eaLnBrk="1" fontAlgn="base" hangingPunct="1">
              <a:spcBef>
                <a:spcPct val="0"/>
              </a:spcBef>
              <a:spcAft>
                <a:spcPct val="0"/>
              </a:spcAft>
              <a:defRPr sz="2200" b="1" cap="none" baseline="0">
                <a:solidFill>
                  <a:schemeClr val="tx1"/>
                </a:solidFill>
                <a:latin typeface="Altitude" panose="02000503030000020003" pitchFamily="2" charset="0"/>
                <a:ea typeface="ＭＳ Ｐゴシック" pitchFamily="-65" charset="-128"/>
                <a:cs typeface="+mj-cs"/>
              </a:defRPr>
            </a:lvl1pPr>
            <a:lvl2pPr algn="l" defTabSz="457200" rtl="0" eaLnBrk="1" fontAlgn="base" hangingPunct="1">
              <a:spcBef>
                <a:spcPct val="0"/>
              </a:spcBef>
              <a:spcAft>
                <a:spcPct val="0"/>
              </a:spcAft>
              <a:defRPr sz="6000" b="1">
                <a:solidFill>
                  <a:srgbClr val="404040"/>
                </a:solidFill>
                <a:latin typeface="Arial" charset="0"/>
                <a:ea typeface="ＭＳ Ｐゴシック" pitchFamily="-65" charset="-128"/>
              </a:defRPr>
            </a:lvl2pPr>
            <a:lvl3pPr algn="l" defTabSz="457200" rtl="0" eaLnBrk="1" fontAlgn="base" hangingPunct="1">
              <a:spcBef>
                <a:spcPct val="0"/>
              </a:spcBef>
              <a:spcAft>
                <a:spcPct val="0"/>
              </a:spcAft>
              <a:defRPr sz="6000" b="1">
                <a:solidFill>
                  <a:srgbClr val="404040"/>
                </a:solidFill>
                <a:latin typeface="Arial" charset="0"/>
                <a:ea typeface="ＭＳ Ｐゴシック" pitchFamily="-65" charset="-128"/>
              </a:defRPr>
            </a:lvl3pPr>
            <a:lvl4pPr algn="l" defTabSz="457200" rtl="0" eaLnBrk="1" fontAlgn="base" hangingPunct="1">
              <a:spcBef>
                <a:spcPct val="0"/>
              </a:spcBef>
              <a:spcAft>
                <a:spcPct val="0"/>
              </a:spcAft>
              <a:defRPr sz="6000" b="1">
                <a:solidFill>
                  <a:srgbClr val="404040"/>
                </a:solidFill>
                <a:latin typeface="Arial" charset="0"/>
                <a:ea typeface="ＭＳ Ｐゴシック" pitchFamily="-65" charset="-128"/>
              </a:defRPr>
            </a:lvl4pPr>
            <a:lvl5pPr algn="l" defTabSz="457200" rtl="0" eaLnBrk="1" fontAlgn="base" hangingPunct="1">
              <a:spcBef>
                <a:spcPct val="0"/>
              </a:spcBef>
              <a:spcAft>
                <a:spcPct val="0"/>
              </a:spcAft>
              <a:defRPr sz="6000" b="1">
                <a:solidFill>
                  <a:srgbClr val="404040"/>
                </a:solidFill>
                <a:latin typeface="Arial" charset="0"/>
                <a:ea typeface="ＭＳ Ｐゴシック" pitchFamily="-65" charset="-128"/>
              </a:defRPr>
            </a:lvl5pPr>
            <a:lvl6pPr marL="457200" algn="l" defTabSz="457200" rtl="0" eaLnBrk="1" fontAlgn="base" hangingPunct="1">
              <a:spcBef>
                <a:spcPct val="0"/>
              </a:spcBef>
              <a:spcAft>
                <a:spcPct val="0"/>
              </a:spcAft>
              <a:defRPr sz="6000" b="1">
                <a:solidFill>
                  <a:srgbClr val="404040"/>
                </a:solidFill>
                <a:latin typeface="Arial" charset="0"/>
                <a:ea typeface="ＭＳ Ｐゴシック" pitchFamily="-65" charset="-128"/>
              </a:defRPr>
            </a:lvl6pPr>
            <a:lvl7pPr marL="914400" algn="l" defTabSz="457200" rtl="0" eaLnBrk="1" fontAlgn="base" hangingPunct="1">
              <a:spcBef>
                <a:spcPct val="0"/>
              </a:spcBef>
              <a:spcAft>
                <a:spcPct val="0"/>
              </a:spcAft>
              <a:defRPr sz="6000" b="1">
                <a:solidFill>
                  <a:srgbClr val="404040"/>
                </a:solidFill>
                <a:latin typeface="Arial" charset="0"/>
                <a:ea typeface="ＭＳ Ｐゴシック" pitchFamily="-65" charset="-128"/>
              </a:defRPr>
            </a:lvl7pPr>
            <a:lvl8pPr marL="1371600" algn="l" defTabSz="457200" rtl="0" eaLnBrk="1" fontAlgn="base" hangingPunct="1">
              <a:spcBef>
                <a:spcPct val="0"/>
              </a:spcBef>
              <a:spcAft>
                <a:spcPct val="0"/>
              </a:spcAft>
              <a:defRPr sz="6000" b="1">
                <a:solidFill>
                  <a:srgbClr val="404040"/>
                </a:solidFill>
                <a:latin typeface="Arial" charset="0"/>
                <a:ea typeface="ＭＳ Ｐゴシック" pitchFamily="-65" charset="-128"/>
              </a:defRPr>
            </a:lvl8pPr>
            <a:lvl9pPr marL="1828800" algn="l" defTabSz="457200" rtl="0" eaLnBrk="1" fontAlgn="base" hangingPunct="1">
              <a:spcBef>
                <a:spcPct val="0"/>
              </a:spcBef>
              <a:spcAft>
                <a:spcPct val="0"/>
              </a:spcAft>
              <a:defRPr sz="6000" b="1">
                <a:solidFill>
                  <a:srgbClr val="404040"/>
                </a:solidFill>
                <a:latin typeface="Arial" charset="0"/>
                <a:ea typeface="ＭＳ Ｐゴシック" pitchFamily="-65" charset="-128"/>
              </a:defRPr>
            </a:lvl9pPr>
          </a:lstStyle>
          <a:p>
            <a:r>
              <a:rPr lang="en-GB" kern="0" dirty="0" smtClean="0">
                <a:solidFill>
                  <a:schemeClr val="bg1"/>
                </a:solidFill>
                <a:latin typeface="+mj-lt"/>
              </a:rPr>
              <a:t>Iceland’s </a:t>
            </a:r>
            <a:r>
              <a:rPr lang="en-GB" kern="0" dirty="0" smtClean="0">
                <a:solidFill>
                  <a:srgbClr val="E8AF27"/>
                </a:solidFill>
                <a:latin typeface="+mj-lt"/>
              </a:rPr>
              <a:t>unique geographical position</a:t>
            </a:r>
            <a:br>
              <a:rPr lang="en-GB" kern="0" dirty="0" smtClean="0">
                <a:solidFill>
                  <a:srgbClr val="E8AF27"/>
                </a:solidFill>
                <a:latin typeface="+mj-lt"/>
              </a:rPr>
            </a:br>
            <a:r>
              <a:rPr lang="en-GB" kern="0" dirty="0" smtClean="0">
                <a:solidFill>
                  <a:schemeClr val="bg1"/>
                </a:solidFill>
                <a:latin typeface="+mj-lt"/>
              </a:rPr>
              <a:t>on the shortest flight-route between</a:t>
            </a:r>
            <a:br>
              <a:rPr lang="en-GB" kern="0" dirty="0" smtClean="0">
                <a:solidFill>
                  <a:schemeClr val="bg1"/>
                </a:solidFill>
                <a:latin typeface="+mj-lt"/>
              </a:rPr>
            </a:br>
            <a:r>
              <a:rPr lang="en-GB" kern="0" dirty="0" smtClean="0">
                <a:solidFill>
                  <a:schemeClr val="bg1"/>
                </a:solidFill>
                <a:latin typeface="+mj-lt"/>
              </a:rPr>
              <a:t>N-America and</a:t>
            </a:r>
            <a:br>
              <a:rPr lang="en-GB" kern="0" dirty="0" smtClean="0">
                <a:solidFill>
                  <a:schemeClr val="bg1"/>
                </a:solidFill>
                <a:latin typeface="+mj-lt"/>
              </a:rPr>
            </a:br>
            <a:r>
              <a:rPr lang="en-GB" kern="0" dirty="0" smtClean="0">
                <a:solidFill>
                  <a:schemeClr val="bg1"/>
                </a:solidFill>
                <a:latin typeface="+mj-lt"/>
              </a:rPr>
              <a:t>Europe is the key</a:t>
            </a:r>
            <a:br>
              <a:rPr lang="en-GB" kern="0" dirty="0" smtClean="0">
                <a:solidFill>
                  <a:schemeClr val="bg1"/>
                </a:solidFill>
                <a:latin typeface="+mj-lt"/>
              </a:rPr>
            </a:br>
            <a:r>
              <a:rPr lang="en-GB" kern="0" dirty="0" smtClean="0">
                <a:solidFill>
                  <a:schemeClr val="bg1"/>
                </a:solidFill>
                <a:latin typeface="+mj-lt"/>
              </a:rPr>
              <a:t>to </a:t>
            </a:r>
            <a:r>
              <a:rPr lang="en-GB" kern="0" dirty="0" err="1" smtClean="0">
                <a:solidFill>
                  <a:schemeClr val="bg1"/>
                </a:solidFill>
                <a:latin typeface="+mj-lt"/>
              </a:rPr>
              <a:t>Icelandair’s</a:t>
            </a:r>
            <a:r>
              <a:rPr lang="en-GB" kern="0" dirty="0" smtClean="0">
                <a:solidFill>
                  <a:schemeClr val="bg1"/>
                </a:solidFill>
                <a:latin typeface="+mj-lt"/>
              </a:rPr>
              <a:t/>
            </a:r>
            <a:br>
              <a:rPr lang="en-GB" kern="0" dirty="0" smtClean="0">
                <a:solidFill>
                  <a:schemeClr val="bg1"/>
                </a:solidFill>
                <a:latin typeface="+mj-lt"/>
              </a:rPr>
            </a:br>
            <a:r>
              <a:rPr lang="en-GB" kern="0" dirty="0" smtClean="0">
                <a:solidFill>
                  <a:schemeClr val="bg1"/>
                </a:solidFill>
                <a:latin typeface="+mj-lt"/>
              </a:rPr>
              <a:t>extensive </a:t>
            </a:r>
            <a:r>
              <a:rPr lang="en-GB" kern="0" dirty="0" smtClean="0">
                <a:solidFill>
                  <a:srgbClr val="E8AF27"/>
                </a:solidFill>
                <a:latin typeface="+mj-lt"/>
              </a:rPr>
              <a:t>24 hour</a:t>
            </a:r>
            <a:br>
              <a:rPr lang="en-GB" kern="0" dirty="0" smtClean="0">
                <a:solidFill>
                  <a:srgbClr val="E8AF27"/>
                </a:solidFill>
                <a:latin typeface="+mj-lt"/>
              </a:rPr>
            </a:br>
            <a:r>
              <a:rPr lang="en-GB" kern="0" dirty="0" smtClean="0">
                <a:solidFill>
                  <a:srgbClr val="E8AF27"/>
                </a:solidFill>
                <a:latin typeface="+mj-lt"/>
              </a:rPr>
              <a:t>hub-and-spoke</a:t>
            </a:r>
            <a:br>
              <a:rPr lang="en-GB" kern="0" dirty="0" smtClean="0">
                <a:solidFill>
                  <a:srgbClr val="E8AF27"/>
                </a:solidFill>
                <a:latin typeface="+mj-lt"/>
              </a:rPr>
            </a:br>
            <a:r>
              <a:rPr lang="en-GB" kern="0" dirty="0" smtClean="0">
                <a:solidFill>
                  <a:srgbClr val="E8AF27"/>
                </a:solidFill>
                <a:latin typeface="+mj-lt"/>
              </a:rPr>
              <a:t>network</a:t>
            </a:r>
            <a:endParaRPr lang="is-IS" kern="0" dirty="0">
              <a:solidFill>
                <a:srgbClr val="E8AF27"/>
              </a:solidFill>
              <a:latin typeface="+mj-lt"/>
            </a:endParaRPr>
          </a:p>
        </p:txBody>
      </p:sp>
    </p:spTree>
    <p:extLst>
      <p:ext uri="{BB962C8B-B14F-4D97-AF65-F5344CB8AC3E}">
        <p14:creationId xmlns:p14="http://schemas.microsoft.com/office/powerpoint/2010/main" val="365843886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xmlns="" id="{AFBFACFD-6A3B-4C13-8EC3-87BF52132766}"/>
              </a:ext>
            </a:extLst>
          </p:cNvPr>
          <p:cNvGraphicFramePr>
            <a:graphicFrameLocks noChangeAspect="1"/>
          </p:cNvGraphicFramePr>
          <p:nvPr>
            <p:custDataLst>
              <p:tags r:id="rId2"/>
            </p:custDataLst>
            <p:extLst>
              <p:ext uri="{D42A27DB-BD31-4B8C-83A1-F6EECF244321}">
                <p14:modId xmlns:p14="http://schemas.microsoft.com/office/powerpoint/2010/main" val="18185479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4436" name="think-cell Slide" r:id="rId57" imgW="347" imgH="348" progId="TCLayout.ActiveDocument.1">
                  <p:embed/>
                </p:oleObj>
              </mc:Choice>
              <mc:Fallback>
                <p:oleObj name="think-cell Slide" r:id="rId57" imgW="347" imgH="348" progId="TCLayout.ActiveDocument.1">
                  <p:embed/>
                  <p:pic>
                    <p:nvPicPr>
                      <p:cNvPr id="0" name=""/>
                      <p:cNvPicPr/>
                      <p:nvPr/>
                    </p:nvPicPr>
                    <p:blipFill>
                      <a:blip r:embed="rId5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xmlns="" id="{2B8E0984-7678-4DCF-8FC5-34E83A26E17E}"/>
              </a:ext>
            </a:extLst>
          </p:cNvPr>
          <p:cNvSpPr/>
          <p:nvPr>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algn="ctr"/>
            <a:endParaRPr lang="en-US" sz="1200" b="1" dirty="0">
              <a:latin typeface="Arial" panose="020B0604020202020204" pitchFamily="34" charset="0"/>
              <a:ea typeface="ＭＳ Ｐゴシック" panose="020B0600070205080204" pitchFamily="34" charset="-128"/>
              <a:sym typeface="Arial" panose="020B0604020202020204" pitchFamily="34" charset="0"/>
            </a:endParaRPr>
          </a:p>
        </p:txBody>
      </p:sp>
      <p:sp>
        <p:nvSpPr>
          <p:cNvPr id="57" name="TextBox 56">
            <a:extLst>
              <a:ext uri="{FF2B5EF4-FFF2-40B4-BE49-F238E27FC236}">
                <a16:creationId xmlns:a16="http://schemas.microsoft.com/office/drawing/2014/main" xmlns="" id="{A4B16592-FB82-421E-B696-541964C36529}"/>
              </a:ext>
            </a:extLst>
          </p:cNvPr>
          <p:cNvSpPr txBox="1"/>
          <p:nvPr/>
        </p:nvSpPr>
        <p:spPr>
          <a:xfrm>
            <a:off x="474950" y="2508251"/>
            <a:ext cx="3602531" cy="1631216"/>
          </a:xfrm>
          <a:prstGeom prst="rect">
            <a:avLst/>
          </a:prstGeom>
          <a:noFill/>
        </p:spPr>
        <p:txBody>
          <a:bodyPr wrap="square" rtlCol="0">
            <a:spAutoFit/>
          </a:bodyPr>
          <a:lstStyle/>
          <a:p>
            <a:pPr lvl="0">
              <a:defRPr/>
            </a:pPr>
            <a:r>
              <a:rPr lang="en-GB" sz="2000" b="1" dirty="0" smtClean="0">
                <a:solidFill>
                  <a:schemeClr val="bg1"/>
                </a:solidFill>
                <a:latin typeface="Arial" panose="020B0604020202020204" pitchFamily="34" charset="0"/>
                <a:cs typeface="Arial" panose="020B0604020202020204" pitchFamily="34" charset="0"/>
              </a:rPr>
              <a:t>Icelandair has more than doubled in size since 2012. The airline serves three markets: </a:t>
            </a:r>
            <a:r>
              <a:rPr lang="en-GB" sz="2000" b="1" dirty="0" smtClean="0">
                <a:solidFill>
                  <a:srgbClr val="E8AF27"/>
                </a:solidFill>
                <a:latin typeface="Arial" panose="020B0604020202020204" pitchFamily="34" charset="0"/>
                <a:cs typeface="Arial" panose="020B0604020202020204" pitchFamily="34" charset="0"/>
              </a:rPr>
              <a:t>TO Iceland, FROM Iceland and VIA Iceland</a:t>
            </a:r>
            <a:endParaRPr kumimoji="0" lang="is-IS" sz="2000" b="1" i="0" u="none" strike="noStrike" kern="1200" cap="none" spc="0" normalizeH="0" baseline="0" noProof="0" dirty="0">
              <a:ln>
                <a:noFill/>
              </a:ln>
              <a:solidFill>
                <a:srgbClr val="E8AF27"/>
              </a:solidFill>
              <a:effectLst/>
              <a:uLnTx/>
              <a:uFillTx/>
              <a:latin typeface="Arial"/>
            </a:endParaRPr>
          </a:p>
        </p:txBody>
      </p:sp>
      <p:graphicFrame>
        <p:nvGraphicFramePr>
          <p:cNvPr id="124" name="Chart 123"/>
          <p:cNvGraphicFramePr/>
          <p:nvPr>
            <p:custDataLst>
              <p:tags r:id="rId4"/>
            </p:custDataLst>
            <p:extLst>
              <p:ext uri="{D42A27DB-BD31-4B8C-83A1-F6EECF244321}">
                <p14:modId xmlns:p14="http://schemas.microsoft.com/office/powerpoint/2010/main" val="3855516617"/>
              </p:ext>
            </p:extLst>
          </p:nvPr>
        </p:nvGraphicFramePr>
        <p:xfrm>
          <a:off x="5276850" y="1833563"/>
          <a:ext cx="5456238" cy="3817937"/>
        </p:xfrm>
        <a:graphic>
          <a:graphicData uri="http://schemas.openxmlformats.org/drawingml/2006/chart">
            <c:chart xmlns:c="http://schemas.openxmlformats.org/drawingml/2006/chart" xmlns:r="http://schemas.openxmlformats.org/officeDocument/2006/relationships" r:id="rId59"/>
          </a:graphicData>
        </a:graphic>
      </p:graphicFrame>
      <p:cxnSp>
        <p:nvCxnSpPr>
          <p:cNvPr id="65" name="Straight Connector 64">
            <a:extLst>
              <a:ext uri="{FF2B5EF4-FFF2-40B4-BE49-F238E27FC236}">
                <a16:creationId xmlns:a16="http://schemas.microsoft.com/office/drawing/2014/main" xmlns="" id="{076DFF3A-045B-4CDC-9CA4-4340D03C09A6}"/>
              </a:ext>
            </a:extLst>
          </p:cNvPr>
          <p:cNvCxnSpPr/>
          <p:nvPr>
            <p:custDataLst>
              <p:tags r:id="rId5"/>
            </p:custDataLst>
          </p:nvPr>
        </p:nvCxnSpPr>
        <p:spPr bwMode="gray">
          <a:xfrm>
            <a:off x="10318750" y="1547813"/>
            <a:ext cx="0" cy="152400"/>
          </a:xfrm>
          <a:prstGeom prst="line">
            <a:avLst/>
          </a:prstGeom>
          <a:ln w="12700" cap="flat" cmpd="sng" algn="ctr">
            <a:solidFill>
              <a:srgbClr val="C0C0C0"/>
            </a:solidFill>
            <a:prstDash val="solid"/>
            <a:round/>
            <a:headEnd type="none" w="med" len="med"/>
            <a:tailEnd type="triangl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xmlns="" id="{2C681D72-DB42-452E-9A69-1220E88C5533}"/>
              </a:ext>
            </a:extLst>
          </p:cNvPr>
          <p:cNvCxnSpPr/>
          <p:nvPr>
            <p:custDataLst>
              <p:tags r:id="rId6"/>
            </p:custDataLst>
          </p:nvPr>
        </p:nvCxnSpPr>
        <p:spPr bwMode="gray">
          <a:xfrm flipV="1">
            <a:off x="5689600" y="1547813"/>
            <a:ext cx="0" cy="2098675"/>
          </a:xfrm>
          <a:prstGeom prst="line">
            <a:avLst/>
          </a:prstGeom>
          <a:ln w="12700" cap="flat" cmpd="sng" algn="ctr">
            <a:solidFill>
              <a:srgbClr val="C0C0C0"/>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xmlns="" id="{1E8AE6FC-765A-423D-A21E-6BE4287C0E98}"/>
              </a:ext>
            </a:extLst>
          </p:cNvPr>
          <p:cNvCxnSpPr/>
          <p:nvPr>
            <p:custDataLst>
              <p:tags r:id="rId7"/>
            </p:custDataLst>
          </p:nvPr>
        </p:nvCxnSpPr>
        <p:spPr bwMode="gray">
          <a:xfrm>
            <a:off x="5689600" y="1547813"/>
            <a:ext cx="4629150" cy="0"/>
          </a:xfrm>
          <a:prstGeom prst="line">
            <a:avLst/>
          </a:prstGeom>
          <a:ln w="12700" cap="flat" cmpd="sng" algn="ctr">
            <a:solidFill>
              <a:srgbClr val="C0C0C0"/>
            </a:solidFill>
            <a:prstDash val="solid"/>
            <a:round/>
            <a:headEnd type="none" w="med" len="med"/>
            <a:tailEnd type="none" w="med" len="med"/>
          </a:ln>
          <a:effectLst/>
          <a:extLst>
            <a:ext uri="{AF507438-7753-43E0-B8FC-AC1667EBCBE1}">
              <a14:hiddenEffects xmlns:a14="http://schemas.microsoft.com/office/drawing/2010/main">
                <a:effectLst>
                  <a:outerShdw blurRad="40000" dist="20000" dir="5400000" rotWithShape="0">
                    <a:srgbClr val="000000">
                      <a:alpha val="38000"/>
                    </a:srgbClr>
                  </a:outerShdw>
                </a:effectLst>
              </a14:hiddenEffects>
            </a:ext>
          </a:extLst>
        </p:spPr>
        <p:style>
          <a:lnRef idx="2">
            <a:schemeClr val="accent1"/>
          </a:lnRef>
          <a:fillRef idx="0">
            <a:schemeClr val="accent1"/>
          </a:fillRef>
          <a:effectRef idx="1">
            <a:schemeClr val="accent1"/>
          </a:effectRef>
          <a:fontRef idx="minor">
            <a:schemeClr val="tx1"/>
          </a:fontRef>
        </p:style>
      </p:cxnSp>
      <p:sp>
        <p:nvSpPr>
          <p:cNvPr id="97" name="Text Placeholder 2">
            <a:extLst>
              <a:ext uri="{FF2B5EF4-FFF2-40B4-BE49-F238E27FC236}">
                <a16:creationId xmlns:a16="http://schemas.microsoft.com/office/drawing/2014/main" xmlns="" id="{58FA0FB4-E2C5-4243-B9EB-F991EAB210D5}"/>
              </a:ext>
            </a:extLst>
          </p:cNvPr>
          <p:cNvSpPr>
            <a:spLocks noGrp="1"/>
          </p:cNvSpPr>
          <p:nvPr>
            <p:custDataLst>
              <p:tags r:id="rId8"/>
            </p:custDataLst>
          </p:nvPr>
        </p:nvSpPr>
        <p:spPr bwMode="gray">
          <a:xfrm>
            <a:off x="5546725" y="4605338"/>
            <a:ext cx="287338" cy="152400"/>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17463" tIns="0" rIns="17463" bIns="0" numCol="1" spcCol="0" anchor="ctr" anchorCtr="0" compatLnSpc="1">
            <a:prstTxWarp prst="textNoShape">
              <a:avLst/>
            </a:prstTxWarp>
            <a:noAutofit/>
          </a:bodyPr>
          <a:lstStyle>
            <a:lvl1pPr marL="342900" indent="-342900" algn="l" defTabSz="457200" rtl="0" eaLnBrk="1" fontAlgn="base" hangingPunct="1">
              <a:spcBef>
                <a:spcPct val="20000"/>
              </a:spcBef>
              <a:spcAft>
                <a:spcPct val="0"/>
              </a:spcAft>
              <a:buClr>
                <a:srgbClr val="00B0F0"/>
              </a:buClr>
              <a:buFont typeface="Arial" pitchFamily="34" charset="0"/>
              <a:buChar char="|"/>
              <a:defRPr sz="1600" b="0" kern="1200">
                <a:solidFill>
                  <a:schemeClr val="tx1">
                    <a:lumMod val="75000"/>
                    <a:lumOff val="25000"/>
                  </a:schemeClr>
                </a:solidFill>
                <a:latin typeface="Arial"/>
                <a:ea typeface="ＭＳ Ｐゴシック" pitchFamily="-65" charset="-128"/>
                <a:cs typeface="+mn-cs"/>
              </a:defRPr>
            </a:lvl1pPr>
            <a:lvl2pPr marL="742950" indent="-285750" algn="l" defTabSz="457200" rtl="0" eaLnBrk="1" fontAlgn="base" hangingPunct="1">
              <a:spcBef>
                <a:spcPct val="20000"/>
              </a:spcBef>
              <a:spcAft>
                <a:spcPct val="0"/>
              </a:spcAft>
              <a:buClr>
                <a:srgbClr val="00B0F0"/>
              </a:buClr>
              <a:buFont typeface="Arial" pitchFamily="34" charset="0"/>
              <a:buChar char="|"/>
              <a:defRPr sz="1400" b="0" kern="1200">
                <a:solidFill>
                  <a:schemeClr val="tx1">
                    <a:lumMod val="75000"/>
                    <a:lumOff val="25000"/>
                  </a:schemeClr>
                </a:solidFill>
                <a:latin typeface="Arial"/>
                <a:ea typeface="ＭＳ Ｐゴシック" pitchFamily="-65" charset="-128"/>
                <a:cs typeface="+mn-cs"/>
              </a:defRPr>
            </a:lvl2pPr>
            <a:lvl3pPr marL="1143000" indent="-228600" algn="l" defTabSz="457200" rtl="0" eaLnBrk="1" fontAlgn="base" hangingPunct="1">
              <a:spcBef>
                <a:spcPct val="20000"/>
              </a:spcBef>
              <a:spcAft>
                <a:spcPct val="0"/>
              </a:spcAft>
              <a:buClr>
                <a:srgbClr val="00B0F0"/>
              </a:buClr>
              <a:buFont typeface="Arial" pitchFamily="34" charset="0"/>
              <a:buChar char="|"/>
              <a:defRPr sz="1200" b="0" kern="1200">
                <a:solidFill>
                  <a:schemeClr val="tx1">
                    <a:lumMod val="75000"/>
                    <a:lumOff val="25000"/>
                  </a:schemeClr>
                </a:solidFill>
                <a:latin typeface="Arial"/>
                <a:ea typeface="ＭＳ Ｐゴシック" pitchFamily="-65" charset="-128"/>
                <a:cs typeface="+mn-cs"/>
              </a:defRPr>
            </a:lvl3pPr>
            <a:lvl4pPr marL="1600200" indent="-228600" algn="l" defTabSz="457200" rtl="0" eaLnBrk="1" fontAlgn="base" hangingPunct="1">
              <a:spcBef>
                <a:spcPct val="20000"/>
              </a:spcBef>
              <a:spcAft>
                <a:spcPct val="0"/>
              </a:spcAft>
              <a:buClr>
                <a:srgbClr val="00B0F0"/>
              </a:buClr>
              <a:buFont typeface="Arial" pitchFamily="34" charset="0"/>
              <a:buChar char="|"/>
              <a:defRPr sz="1000" b="0" kern="1200">
                <a:solidFill>
                  <a:schemeClr val="tx1">
                    <a:lumMod val="75000"/>
                    <a:lumOff val="25000"/>
                  </a:schemeClr>
                </a:solidFill>
                <a:latin typeface="Arial"/>
                <a:ea typeface="ＭＳ Ｐゴシック" pitchFamily="-65" charset="-128"/>
                <a:cs typeface="+mn-cs"/>
              </a:defRPr>
            </a:lvl4pPr>
            <a:lvl5pPr marL="2057400" indent="-228600" algn="l" defTabSz="457200" rtl="0" eaLnBrk="1" fontAlgn="base" hangingPunct="1">
              <a:spcBef>
                <a:spcPct val="20000"/>
              </a:spcBef>
              <a:spcAft>
                <a:spcPct val="0"/>
              </a:spcAft>
              <a:buClr>
                <a:srgbClr val="00B0F0"/>
              </a:buClr>
              <a:buFont typeface="Arial" pitchFamily="34" charset="0"/>
              <a:buChar char="|"/>
              <a:defRPr sz="1000" b="0" kern="1200">
                <a:solidFill>
                  <a:schemeClr val="tx1">
                    <a:lumMod val="75000"/>
                    <a:lumOff val="25000"/>
                  </a:schemeClr>
                </a:solidFill>
                <a:latin typeface="Arial"/>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ct val="0"/>
              </a:spcBef>
              <a:buNone/>
            </a:pPr>
            <a:fld id="{C9EA8363-4492-4B18-BA88-6F2AFDCB2556}" type="datetime'''2''''''''''''''''0''''''''''''''''''%'">
              <a:rPr lang="is-IS" altLang="en-US" sz="1000" smtClean="0">
                <a:solidFill>
                  <a:schemeClr val="bg1"/>
                </a:solidFill>
              </a:rPr>
              <a:pPr/>
              <a:t>20%</a:t>
            </a:fld>
            <a:endParaRPr lang="is-IS" sz="1000" dirty="0">
              <a:solidFill>
                <a:schemeClr val="bg1"/>
              </a:solidFill>
              <a:latin typeface="+mn-lt"/>
              <a:ea typeface="ＭＳ Ｐゴシック" panose="020B0600070205080204" pitchFamily="34" charset="-128"/>
              <a:sym typeface="+mn-lt"/>
            </a:endParaRPr>
          </a:p>
        </p:txBody>
      </p:sp>
      <p:sp>
        <p:nvSpPr>
          <p:cNvPr id="116" name="Text Placeholder 2">
            <a:extLst>
              <a:ext uri="{FF2B5EF4-FFF2-40B4-BE49-F238E27FC236}">
                <a16:creationId xmlns:a16="http://schemas.microsoft.com/office/drawing/2014/main" xmlns="" id="{FDCF2CFF-354A-45E0-A598-C3EBB23E2208}"/>
              </a:ext>
            </a:extLst>
          </p:cNvPr>
          <p:cNvSpPr>
            <a:spLocks noGrp="1"/>
          </p:cNvSpPr>
          <p:nvPr>
            <p:custDataLst>
              <p:tags r:id="rId9"/>
            </p:custDataLst>
          </p:nvPr>
        </p:nvSpPr>
        <p:spPr bwMode="gray">
          <a:xfrm>
            <a:off x="10175875" y="3703638"/>
            <a:ext cx="287338" cy="152400"/>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17463" tIns="0" rIns="17463" bIns="0" numCol="1" spcCol="0" anchor="ctr" anchorCtr="0" compatLnSpc="1">
            <a:prstTxWarp prst="textNoShape">
              <a:avLst/>
            </a:prstTxWarp>
            <a:noAutofit/>
          </a:bodyPr>
          <a:lstStyle>
            <a:lvl1pPr marL="342900" indent="-342900" algn="l" defTabSz="457200" rtl="0" eaLnBrk="1" fontAlgn="base" hangingPunct="1">
              <a:spcBef>
                <a:spcPct val="20000"/>
              </a:spcBef>
              <a:spcAft>
                <a:spcPct val="0"/>
              </a:spcAft>
              <a:buClr>
                <a:srgbClr val="00B0F0"/>
              </a:buClr>
              <a:buFont typeface="Arial" pitchFamily="34" charset="0"/>
              <a:buChar char="|"/>
              <a:defRPr sz="1600" b="0" kern="1200">
                <a:solidFill>
                  <a:schemeClr val="tx1">
                    <a:lumMod val="75000"/>
                    <a:lumOff val="25000"/>
                  </a:schemeClr>
                </a:solidFill>
                <a:latin typeface="Arial"/>
                <a:ea typeface="ＭＳ Ｐゴシック" pitchFamily="-65" charset="-128"/>
                <a:cs typeface="+mn-cs"/>
              </a:defRPr>
            </a:lvl1pPr>
            <a:lvl2pPr marL="742950" indent="-285750" algn="l" defTabSz="457200" rtl="0" eaLnBrk="1" fontAlgn="base" hangingPunct="1">
              <a:spcBef>
                <a:spcPct val="20000"/>
              </a:spcBef>
              <a:spcAft>
                <a:spcPct val="0"/>
              </a:spcAft>
              <a:buClr>
                <a:srgbClr val="00B0F0"/>
              </a:buClr>
              <a:buFont typeface="Arial" pitchFamily="34" charset="0"/>
              <a:buChar char="|"/>
              <a:defRPr sz="1400" b="0" kern="1200">
                <a:solidFill>
                  <a:schemeClr val="tx1">
                    <a:lumMod val="75000"/>
                    <a:lumOff val="25000"/>
                  </a:schemeClr>
                </a:solidFill>
                <a:latin typeface="Arial"/>
                <a:ea typeface="ＭＳ Ｐゴシック" pitchFamily="-65" charset="-128"/>
                <a:cs typeface="+mn-cs"/>
              </a:defRPr>
            </a:lvl2pPr>
            <a:lvl3pPr marL="1143000" indent="-228600" algn="l" defTabSz="457200" rtl="0" eaLnBrk="1" fontAlgn="base" hangingPunct="1">
              <a:spcBef>
                <a:spcPct val="20000"/>
              </a:spcBef>
              <a:spcAft>
                <a:spcPct val="0"/>
              </a:spcAft>
              <a:buClr>
                <a:srgbClr val="00B0F0"/>
              </a:buClr>
              <a:buFont typeface="Arial" pitchFamily="34" charset="0"/>
              <a:buChar char="|"/>
              <a:defRPr sz="1200" b="0" kern="1200">
                <a:solidFill>
                  <a:schemeClr val="tx1">
                    <a:lumMod val="75000"/>
                    <a:lumOff val="25000"/>
                  </a:schemeClr>
                </a:solidFill>
                <a:latin typeface="Arial"/>
                <a:ea typeface="ＭＳ Ｐゴシック" pitchFamily="-65" charset="-128"/>
                <a:cs typeface="+mn-cs"/>
              </a:defRPr>
            </a:lvl3pPr>
            <a:lvl4pPr marL="1600200" indent="-228600" algn="l" defTabSz="457200" rtl="0" eaLnBrk="1" fontAlgn="base" hangingPunct="1">
              <a:spcBef>
                <a:spcPct val="20000"/>
              </a:spcBef>
              <a:spcAft>
                <a:spcPct val="0"/>
              </a:spcAft>
              <a:buClr>
                <a:srgbClr val="00B0F0"/>
              </a:buClr>
              <a:buFont typeface="Arial" pitchFamily="34" charset="0"/>
              <a:buChar char="|"/>
              <a:defRPr sz="1000" b="0" kern="1200">
                <a:solidFill>
                  <a:schemeClr val="tx1">
                    <a:lumMod val="75000"/>
                    <a:lumOff val="25000"/>
                  </a:schemeClr>
                </a:solidFill>
                <a:latin typeface="Arial"/>
                <a:ea typeface="ＭＳ Ｐゴシック" pitchFamily="-65" charset="-128"/>
                <a:cs typeface="+mn-cs"/>
              </a:defRPr>
            </a:lvl4pPr>
            <a:lvl5pPr marL="2057400" indent="-228600" algn="l" defTabSz="457200" rtl="0" eaLnBrk="1" fontAlgn="base" hangingPunct="1">
              <a:spcBef>
                <a:spcPct val="20000"/>
              </a:spcBef>
              <a:spcAft>
                <a:spcPct val="0"/>
              </a:spcAft>
              <a:buClr>
                <a:srgbClr val="00B0F0"/>
              </a:buClr>
              <a:buFont typeface="Arial" pitchFamily="34" charset="0"/>
              <a:buChar char="|"/>
              <a:defRPr sz="1000" b="0" kern="1200">
                <a:solidFill>
                  <a:schemeClr val="tx1">
                    <a:lumMod val="75000"/>
                    <a:lumOff val="25000"/>
                  </a:schemeClr>
                </a:solidFill>
                <a:latin typeface="Arial"/>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ct val="0"/>
              </a:spcBef>
              <a:buNone/>
            </a:pPr>
            <a:fld id="{CB6FDCD4-668F-471B-8B40-48AB1505032A}" type="datetime'''''15''''''''''''''''%'''''''''''">
              <a:rPr lang="en-US" altLang="en-US" sz="1000" smtClean="0">
                <a:solidFill>
                  <a:schemeClr val="bg1"/>
                </a:solidFill>
              </a:rPr>
              <a:pPr marL="0" indent="0" algn="ctr">
                <a:spcBef>
                  <a:spcPct val="0"/>
                </a:spcBef>
                <a:buNone/>
              </a:pPr>
              <a:t>15%</a:t>
            </a:fld>
            <a:endParaRPr lang="en-US" sz="1000" dirty="0">
              <a:solidFill>
                <a:schemeClr val="bg1"/>
              </a:solidFill>
              <a:latin typeface="+mn-lt"/>
              <a:ea typeface="ＭＳ Ｐゴシック" panose="020B0600070205080204" pitchFamily="34" charset="-128"/>
              <a:sym typeface="+mn-lt"/>
            </a:endParaRPr>
          </a:p>
        </p:txBody>
      </p:sp>
      <p:sp>
        <p:nvSpPr>
          <p:cNvPr id="71" name="Text Placeholder 338">
            <a:extLst>
              <a:ext uri="{FF2B5EF4-FFF2-40B4-BE49-F238E27FC236}">
                <a16:creationId xmlns:a16="http://schemas.microsoft.com/office/drawing/2014/main" xmlns="" id="{72BB356A-D738-4F34-A11D-0C894DA1693B}"/>
              </a:ext>
            </a:extLst>
          </p:cNvPr>
          <p:cNvSpPr>
            <a:spLocks noGrp="1"/>
          </p:cNvSpPr>
          <p:nvPr>
            <p:custDataLst>
              <p:tags r:id="rId10"/>
            </p:custDataLst>
          </p:nvPr>
        </p:nvSpPr>
        <p:spPr bwMode="auto">
          <a:xfrm>
            <a:off x="6205538" y="5611813"/>
            <a:ext cx="292100" cy="152400"/>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2900" indent="-342900" algn="l" defTabSz="457200" rtl="0" eaLnBrk="1" fontAlgn="base" hangingPunct="1">
              <a:spcBef>
                <a:spcPct val="20000"/>
              </a:spcBef>
              <a:spcAft>
                <a:spcPct val="0"/>
              </a:spcAft>
              <a:buClr>
                <a:srgbClr val="FFA600"/>
              </a:buClr>
              <a:buFont typeface="Arial" pitchFamily="34" charset="0"/>
              <a:buChar char="|"/>
              <a:defRPr sz="1600" b="0" kern="1200">
                <a:solidFill>
                  <a:schemeClr val="tx1">
                    <a:lumMod val="65000"/>
                    <a:lumOff val="35000"/>
                  </a:schemeClr>
                </a:solidFill>
                <a:latin typeface="Arial"/>
                <a:ea typeface="ＭＳ Ｐゴシック" pitchFamily="-65" charset="-128"/>
                <a:cs typeface="+mn-cs"/>
              </a:defRPr>
            </a:lvl1pPr>
            <a:lvl2pPr marL="742950" indent="-285750" algn="l" defTabSz="457200" rtl="0" eaLnBrk="1" fontAlgn="base" hangingPunct="1">
              <a:spcBef>
                <a:spcPct val="20000"/>
              </a:spcBef>
              <a:spcAft>
                <a:spcPct val="0"/>
              </a:spcAft>
              <a:buClr>
                <a:srgbClr val="FFA600"/>
              </a:buClr>
              <a:buFont typeface="Arial" pitchFamily="34" charset="0"/>
              <a:buChar char="|"/>
              <a:defRPr sz="1400" b="0" kern="1200">
                <a:solidFill>
                  <a:schemeClr val="tx1">
                    <a:lumMod val="65000"/>
                    <a:lumOff val="35000"/>
                  </a:schemeClr>
                </a:solidFill>
                <a:latin typeface="Arial"/>
                <a:ea typeface="ＭＳ Ｐゴシック" pitchFamily="-65" charset="-128"/>
                <a:cs typeface="+mn-cs"/>
              </a:defRPr>
            </a:lvl2pPr>
            <a:lvl3pPr marL="1143000" indent="-228600" algn="l" defTabSz="457200" rtl="0" eaLnBrk="1" fontAlgn="base" hangingPunct="1">
              <a:spcBef>
                <a:spcPct val="20000"/>
              </a:spcBef>
              <a:spcAft>
                <a:spcPct val="0"/>
              </a:spcAft>
              <a:buClr>
                <a:srgbClr val="FFA600"/>
              </a:buClr>
              <a:buFont typeface="Arial" pitchFamily="34" charset="0"/>
              <a:buChar char="|"/>
              <a:defRPr sz="1200" b="0" kern="1200">
                <a:solidFill>
                  <a:schemeClr val="tx1">
                    <a:lumMod val="65000"/>
                    <a:lumOff val="35000"/>
                  </a:schemeClr>
                </a:solidFill>
                <a:latin typeface="Arial"/>
                <a:ea typeface="ＭＳ Ｐゴシック" pitchFamily="-65" charset="-128"/>
                <a:cs typeface="+mn-cs"/>
              </a:defRPr>
            </a:lvl3pPr>
            <a:lvl4pPr marL="1600200" indent="-228600" algn="l" defTabSz="457200" rtl="0" eaLnBrk="1" fontAlgn="base" hangingPunct="1">
              <a:spcBef>
                <a:spcPct val="20000"/>
              </a:spcBef>
              <a:spcAft>
                <a:spcPct val="0"/>
              </a:spcAft>
              <a:buClr>
                <a:srgbClr val="FFA600"/>
              </a:buClr>
              <a:buFont typeface="Arial" pitchFamily="34" charset="0"/>
              <a:buChar char="|"/>
              <a:defRPr sz="1000" b="0" kern="1200">
                <a:solidFill>
                  <a:schemeClr val="bg1"/>
                </a:solidFill>
                <a:latin typeface="Arial"/>
                <a:ea typeface="ＭＳ Ｐゴシック" pitchFamily="-65" charset="-128"/>
                <a:cs typeface="+mn-cs"/>
              </a:defRPr>
            </a:lvl4pPr>
            <a:lvl5pPr marL="2057400" indent="-228600" algn="l" defTabSz="457200" rtl="0" eaLnBrk="1" fontAlgn="base" hangingPunct="1">
              <a:spcBef>
                <a:spcPct val="20000"/>
              </a:spcBef>
              <a:spcAft>
                <a:spcPct val="0"/>
              </a:spcAft>
              <a:buClr>
                <a:srgbClr val="FFA600"/>
              </a:buClr>
              <a:buFont typeface="Arial" pitchFamily="34" charset="0"/>
              <a:buChar char="|"/>
              <a:defRPr sz="1000" b="0" kern="1200">
                <a:solidFill>
                  <a:schemeClr val="bg1"/>
                </a:solidFill>
                <a:latin typeface="Arial"/>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ct val="0"/>
              </a:spcBef>
              <a:buNone/>
            </a:pPr>
            <a:fld id="{8751C153-A471-4A37-83C6-E2F46E205561}" type="datetime'''''''2''''01''''''''''''''''''''''''''''''3'''''''''''">
              <a:rPr lang="en-US" altLang="en-US" sz="1000" smtClean="0">
                <a:solidFill>
                  <a:srgbClr val="FFFFFF"/>
                </a:solidFill>
              </a:rPr>
              <a:pPr/>
              <a:t>2013</a:t>
            </a:fld>
            <a:endParaRPr lang="is-IS" sz="1000" dirty="0">
              <a:solidFill>
                <a:srgbClr val="FFFFFF"/>
              </a:solidFill>
              <a:latin typeface="+mn-lt"/>
              <a:ea typeface="ＭＳ Ｐゴシック" panose="020B0600070205080204" pitchFamily="34" charset="-128"/>
              <a:sym typeface="+mn-lt"/>
            </a:endParaRPr>
          </a:p>
        </p:txBody>
      </p:sp>
      <p:sp>
        <p:nvSpPr>
          <p:cNvPr id="68" name="Text Placeholder 2">
            <a:extLst>
              <a:ext uri="{FF2B5EF4-FFF2-40B4-BE49-F238E27FC236}">
                <a16:creationId xmlns:a16="http://schemas.microsoft.com/office/drawing/2014/main" xmlns="" id="{8730E214-31EC-477F-9748-06F4491279EE}"/>
              </a:ext>
            </a:extLst>
          </p:cNvPr>
          <p:cNvSpPr>
            <a:spLocks noGrp="1"/>
          </p:cNvSpPr>
          <p:nvPr>
            <p:custDataLst>
              <p:tags r:id="rId11"/>
            </p:custDataLst>
          </p:nvPr>
        </p:nvSpPr>
        <p:spPr bwMode="gray">
          <a:xfrm>
            <a:off x="5546725" y="5133975"/>
            <a:ext cx="287338" cy="152400"/>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17463" tIns="0" rIns="17463" bIns="0" numCol="1" spcCol="0" anchor="ctr" anchorCtr="0" compatLnSpc="1">
            <a:prstTxWarp prst="textNoShape">
              <a:avLst/>
            </a:prstTxWarp>
            <a:noAutofit/>
          </a:bodyPr>
          <a:lstStyle>
            <a:lvl1pPr marL="342900" indent="-342900" algn="l" defTabSz="457200" rtl="0" eaLnBrk="1" fontAlgn="base" hangingPunct="1">
              <a:spcBef>
                <a:spcPct val="20000"/>
              </a:spcBef>
              <a:spcAft>
                <a:spcPct val="0"/>
              </a:spcAft>
              <a:buClr>
                <a:srgbClr val="00B0F0"/>
              </a:buClr>
              <a:buFont typeface="Arial" pitchFamily="34" charset="0"/>
              <a:buChar char="|"/>
              <a:defRPr sz="1600" b="0" kern="1200">
                <a:solidFill>
                  <a:schemeClr val="tx1">
                    <a:lumMod val="75000"/>
                    <a:lumOff val="25000"/>
                  </a:schemeClr>
                </a:solidFill>
                <a:latin typeface="Arial"/>
                <a:ea typeface="ＭＳ Ｐゴシック" pitchFamily="-65" charset="-128"/>
                <a:cs typeface="+mn-cs"/>
              </a:defRPr>
            </a:lvl1pPr>
            <a:lvl2pPr marL="742950" indent="-285750" algn="l" defTabSz="457200" rtl="0" eaLnBrk="1" fontAlgn="base" hangingPunct="1">
              <a:spcBef>
                <a:spcPct val="20000"/>
              </a:spcBef>
              <a:spcAft>
                <a:spcPct val="0"/>
              </a:spcAft>
              <a:buClr>
                <a:srgbClr val="00B0F0"/>
              </a:buClr>
              <a:buFont typeface="Arial" pitchFamily="34" charset="0"/>
              <a:buChar char="|"/>
              <a:defRPr sz="1400" b="0" kern="1200">
                <a:solidFill>
                  <a:schemeClr val="tx1">
                    <a:lumMod val="75000"/>
                    <a:lumOff val="25000"/>
                  </a:schemeClr>
                </a:solidFill>
                <a:latin typeface="Arial"/>
                <a:ea typeface="ＭＳ Ｐゴシック" pitchFamily="-65" charset="-128"/>
                <a:cs typeface="+mn-cs"/>
              </a:defRPr>
            </a:lvl2pPr>
            <a:lvl3pPr marL="1143000" indent="-228600" algn="l" defTabSz="457200" rtl="0" eaLnBrk="1" fontAlgn="base" hangingPunct="1">
              <a:spcBef>
                <a:spcPct val="20000"/>
              </a:spcBef>
              <a:spcAft>
                <a:spcPct val="0"/>
              </a:spcAft>
              <a:buClr>
                <a:srgbClr val="00B0F0"/>
              </a:buClr>
              <a:buFont typeface="Arial" pitchFamily="34" charset="0"/>
              <a:buChar char="|"/>
              <a:defRPr sz="1200" b="0" kern="1200">
                <a:solidFill>
                  <a:schemeClr val="tx1">
                    <a:lumMod val="75000"/>
                    <a:lumOff val="25000"/>
                  </a:schemeClr>
                </a:solidFill>
                <a:latin typeface="Arial"/>
                <a:ea typeface="ＭＳ Ｐゴシック" pitchFamily="-65" charset="-128"/>
                <a:cs typeface="+mn-cs"/>
              </a:defRPr>
            </a:lvl3pPr>
            <a:lvl4pPr marL="1600200" indent="-228600" algn="l" defTabSz="457200" rtl="0" eaLnBrk="1" fontAlgn="base" hangingPunct="1">
              <a:spcBef>
                <a:spcPct val="20000"/>
              </a:spcBef>
              <a:spcAft>
                <a:spcPct val="0"/>
              </a:spcAft>
              <a:buClr>
                <a:srgbClr val="00B0F0"/>
              </a:buClr>
              <a:buFont typeface="Arial" pitchFamily="34" charset="0"/>
              <a:buChar char="|"/>
              <a:defRPr sz="1000" b="0" kern="1200">
                <a:solidFill>
                  <a:schemeClr val="tx1">
                    <a:lumMod val="75000"/>
                    <a:lumOff val="25000"/>
                  </a:schemeClr>
                </a:solidFill>
                <a:latin typeface="Arial"/>
                <a:ea typeface="ＭＳ Ｐゴシック" pitchFamily="-65" charset="-128"/>
                <a:cs typeface="+mn-cs"/>
              </a:defRPr>
            </a:lvl4pPr>
            <a:lvl5pPr marL="2057400" indent="-228600" algn="l" defTabSz="457200" rtl="0" eaLnBrk="1" fontAlgn="base" hangingPunct="1">
              <a:spcBef>
                <a:spcPct val="20000"/>
              </a:spcBef>
              <a:spcAft>
                <a:spcPct val="0"/>
              </a:spcAft>
              <a:buClr>
                <a:srgbClr val="00B0F0"/>
              </a:buClr>
              <a:buFont typeface="Arial" pitchFamily="34" charset="0"/>
              <a:buChar char="|"/>
              <a:defRPr sz="1000" b="0" kern="1200">
                <a:solidFill>
                  <a:schemeClr val="tx1">
                    <a:lumMod val="75000"/>
                    <a:lumOff val="25000"/>
                  </a:schemeClr>
                </a:solidFill>
                <a:latin typeface="Arial"/>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ct val="0"/>
              </a:spcBef>
              <a:buNone/>
            </a:pPr>
            <a:fld id="{0C5A8BC1-97B4-4ACA-AC66-8206A75D57E7}" type="datetime'''''''''''''''''''''''''''4''''''''''2''''%'''''''">
              <a:rPr lang="is-IS" altLang="en-US" sz="1000" smtClean="0">
                <a:solidFill>
                  <a:schemeClr val="bg1"/>
                </a:solidFill>
              </a:rPr>
              <a:pPr/>
              <a:t>42%</a:t>
            </a:fld>
            <a:endParaRPr lang="is-IS" sz="1000" dirty="0">
              <a:solidFill>
                <a:schemeClr val="bg1"/>
              </a:solidFill>
              <a:latin typeface="+mn-lt"/>
              <a:ea typeface="ＭＳ Ｐゴシック" panose="020B0600070205080204" pitchFamily="34" charset="-128"/>
              <a:sym typeface="+mn-lt"/>
            </a:endParaRPr>
          </a:p>
        </p:txBody>
      </p:sp>
      <p:sp>
        <p:nvSpPr>
          <p:cNvPr id="72" name="Text Placeholder 40">
            <a:extLst>
              <a:ext uri="{FF2B5EF4-FFF2-40B4-BE49-F238E27FC236}">
                <a16:creationId xmlns:a16="http://schemas.microsoft.com/office/drawing/2014/main" xmlns="" id="{89784274-96BB-4756-93CB-81877E577C6A}"/>
              </a:ext>
            </a:extLst>
          </p:cNvPr>
          <p:cNvSpPr>
            <a:spLocks noGrp="1"/>
          </p:cNvSpPr>
          <p:nvPr>
            <p:custDataLst>
              <p:tags r:id="rId12"/>
            </p:custDataLst>
          </p:nvPr>
        </p:nvSpPr>
        <p:spPr bwMode="gray">
          <a:xfrm>
            <a:off x="6869113" y="3671888"/>
            <a:ext cx="287338" cy="152400"/>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17463" tIns="0" rIns="17463" bIns="0" numCol="1" spcCol="0" anchor="ctr" anchorCtr="0" compatLnSpc="1">
            <a:prstTxWarp prst="textNoShape">
              <a:avLst/>
            </a:prstTxWarp>
            <a:noAutofit/>
          </a:bodyPr>
          <a:lstStyle>
            <a:lvl1pPr marL="342900" indent="-342900" algn="l" defTabSz="457200" rtl="0" eaLnBrk="1" fontAlgn="base" hangingPunct="1">
              <a:spcBef>
                <a:spcPct val="20000"/>
              </a:spcBef>
              <a:spcAft>
                <a:spcPct val="0"/>
              </a:spcAft>
              <a:buClr>
                <a:srgbClr val="00B0F0"/>
              </a:buClr>
              <a:buFont typeface="Arial" pitchFamily="34" charset="0"/>
              <a:buChar char="|"/>
              <a:defRPr sz="1600" b="0" kern="1200">
                <a:solidFill>
                  <a:schemeClr val="tx1">
                    <a:lumMod val="75000"/>
                    <a:lumOff val="25000"/>
                  </a:schemeClr>
                </a:solidFill>
                <a:latin typeface="Arial"/>
                <a:ea typeface="ＭＳ Ｐゴシック" pitchFamily="-65" charset="-128"/>
                <a:cs typeface="+mn-cs"/>
              </a:defRPr>
            </a:lvl1pPr>
            <a:lvl2pPr marL="742950" indent="-285750" algn="l" defTabSz="457200" rtl="0" eaLnBrk="1" fontAlgn="base" hangingPunct="1">
              <a:spcBef>
                <a:spcPct val="20000"/>
              </a:spcBef>
              <a:spcAft>
                <a:spcPct val="0"/>
              </a:spcAft>
              <a:buClr>
                <a:srgbClr val="00B0F0"/>
              </a:buClr>
              <a:buFont typeface="Arial" pitchFamily="34" charset="0"/>
              <a:buChar char="|"/>
              <a:defRPr sz="1400" b="0" kern="1200">
                <a:solidFill>
                  <a:schemeClr val="tx1">
                    <a:lumMod val="75000"/>
                    <a:lumOff val="25000"/>
                  </a:schemeClr>
                </a:solidFill>
                <a:latin typeface="Arial"/>
                <a:ea typeface="ＭＳ Ｐゴシック" pitchFamily="-65" charset="-128"/>
                <a:cs typeface="+mn-cs"/>
              </a:defRPr>
            </a:lvl2pPr>
            <a:lvl3pPr marL="1143000" indent="-228600" algn="l" defTabSz="457200" rtl="0" eaLnBrk="1" fontAlgn="base" hangingPunct="1">
              <a:spcBef>
                <a:spcPct val="20000"/>
              </a:spcBef>
              <a:spcAft>
                <a:spcPct val="0"/>
              </a:spcAft>
              <a:buClr>
                <a:srgbClr val="00B0F0"/>
              </a:buClr>
              <a:buFont typeface="Arial" pitchFamily="34" charset="0"/>
              <a:buChar char="|"/>
              <a:defRPr sz="1200" b="0" kern="1200">
                <a:solidFill>
                  <a:schemeClr val="tx1">
                    <a:lumMod val="75000"/>
                    <a:lumOff val="25000"/>
                  </a:schemeClr>
                </a:solidFill>
                <a:latin typeface="Arial"/>
                <a:ea typeface="ＭＳ Ｐゴシック" pitchFamily="-65" charset="-128"/>
                <a:cs typeface="+mn-cs"/>
              </a:defRPr>
            </a:lvl3pPr>
            <a:lvl4pPr marL="1600200" indent="-228600" algn="l" defTabSz="457200" rtl="0" eaLnBrk="1" fontAlgn="base" hangingPunct="1">
              <a:spcBef>
                <a:spcPct val="20000"/>
              </a:spcBef>
              <a:spcAft>
                <a:spcPct val="0"/>
              </a:spcAft>
              <a:buClr>
                <a:srgbClr val="00B0F0"/>
              </a:buClr>
              <a:buFont typeface="Arial" pitchFamily="34" charset="0"/>
              <a:buChar char="|"/>
              <a:defRPr sz="1000" b="0" kern="1200">
                <a:solidFill>
                  <a:schemeClr val="tx1">
                    <a:lumMod val="75000"/>
                    <a:lumOff val="25000"/>
                  </a:schemeClr>
                </a:solidFill>
                <a:latin typeface="Arial"/>
                <a:ea typeface="ＭＳ Ｐゴシック" pitchFamily="-65" charset="-128"/>
                <a:cs typeface="+mn-cs"/>
              </a:defRPr>
            </a:lvl4pPr>
            <a:lvl5pPr marL="2057400" indent="-228600" algn="l" defTabSz="457200" rtl="0" eaLnBrk="1" fontAlgn="base" hangingPunct="1">
              <a:spcBef>
                <a:spcPct val="20000"/>
              </a:spcBef>
              <a:spcAft>
                <a:spcPct val="0"/>
              </a:spcAft>
              <a:buClr>
                <a:srgbClr val="00B0F0"/>
              </a:buClr>
              <a:buFont typeface="Arial" pitchFamily="34" charset="0"/>
              <a:buChar char="|"/>
              <a:defRPr sz="1000" b="0" kern="1200">
                <a:solidFill>
                  <a:schemeClr val="tx1">
                    <a:lumMod val="75000"/>
                    <a:lumOff val="25000"/>
                  </a:schemeClr>
                </a:solidFill>
                <a:latin typeface="Arial"/>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ct val="0"/>
              </a:spcBef>
              <a:buNone/>
            </a:pPr>
            <a:fld id="{8FA14160-D8C3-433B-BCFC-6C24D4B54EB3}" type="datetime'''''''''''''''''3''''''''''''''6''''''''''''''''''''''''''%'">
              <a:rPr lang="en-US" altLang="en-US" sz="1000" smtClean="0"/>
              <a:pPr/>
              <a:t>36%</a:t>
            </a:fld>
            <a:endParaRPr lang="is-IS" sz="1000" dirty="0">
              <a:latin typeface="+mn-lt"/>
              <a:ea typeface="ＭＳ Ｐゴシック" panose="020B0600070205080204" pitchFamily="34" charset="-128"/>
              <a:sym typeface="+mn-lt"/>
            </a:endParaRPr>
          </a:p>
        </p:txBody>
      </p:sp>
      <p:sp>
        <p:nvSpPr>
          <p:cNvPr id="89" name="Text Placeholder 338">
            <a:extLst>
              <a:ext uri="{FF2B5EF4-FFF2-40B4-BE49-F238E27FC236}">
                <a16:creationId xmlns:a16="http://schemas.microsoft.com/office/drawing/2014/main" xmlns="" id="{DF9A58D0-190B-4C92-956C-DFC287CA1081}"/>
              </a:ext>
            </a:extLst>
          </p:cNvPr>
          <p:cNvSpPr>
            <a:spLocks noGrp="1"/>
          </p:cNvSpPr>
          <p:nvPr>
            <p:custDataLst>
              <p:tags r:id="rId13"/>
            </p:custDataLst>
          </p:nvPr>
        </p:nvSpPr>
        <p:spPr bwMode="auto">
          <a:xfrm>
            <a:off x="5543550" y="5611813"/>
            <a:ext cx="292100" cy="152400"/>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2900" indent="-342900" algn="l" defTabSz="457200" rtl="0" eaLnBrk="1" fontAlgn="base" hangingPunct="1">
              <a:spcBef>
                <a:spcPct val="20000"/>
              </a:spcBef>
              <a:spcAft>
                <a:spcPct val="0"/>
              </a:spcAft>
              <a:buClr>
                <a:srgbClr val="FFA600"/>
              </a:buClr>
              <a:buFont typeface="Arial" pitchFamily="34" charset="0"/>
              <a:buChar char="|"/>
              <a:defRPr sz="1600" b="0" kern="1200">
                <a:solidFill>
                  <a:schemeClr val="tx1">
                    <a:lumMod val="65000"/>
                    <a:lumOff val="35000"/>
                  </a:schemeClr>
                </a:solidFill>
                <a:latin typeface="Arial"/>
                <a:ea typeface="ＭＳ Ｐゴシック" pitchFamily="-65" charset="-128"/>
                <a:cs typeface="+mn-cs"/>
              </a:defRPr>
            </a:lvl1pPr>
            <a:lvl2pPr marL="742950" indent="-285750" algn="l" defTabSz="457200" rtl="0" eaLnBrk="1" fontAlgn="base" hangingPunct="1">
              <a:spcBef>
                <a:spcPct val="20000"/>
              </a:spcBef>
              <a:spcAft>
                <a:spcPct val="0"/>
              </a:spcAft>
              <a:buClr>
                <a:srgbClr val="FFA600"/>
              </a:buClr>
              <a:buFont typeface="Arial" pitchFamily="34" charset="0"/>
              <a:buChar char="|"/>
              <a:defRPr sz="1400" b="0" kern="1200">
                <a:solidFill>
                  <a:schemeClr val="tx1">
                    <a:lumMod val="65000"/>
                    <a:lumOff val="35000"/>
                  </a:schemeClr>
                </a:solidFill>
                <a:latin typeface="Arial"/>
                <a:ea typeface="ＭＳ Ｐゴシック" pitchFamily="-65" charset="-128"/>
                <a:cs typeface="+mn-cs"/>
              </a:defRPr>
            </a:lvl2pPr>
            <a:lvl3pPr marL="1143000" indent="-228600" algn="l" defTabSz="457200" rtl="0" eaLnBrk="1" fontAlgn="base" hangingPunct="1">
              <a:spcBef>
                <a:spcPct val="20000"/>
              </a:spcBef>
              <a:spcAft>
                <a:spcPct val="0"/>
              </a:spcAft>
              <a:buClr>
                <a:srgbClr val="FFA600"/>
              </a:buClr>
              <a:buFont typeface="Arial" pitchFamily="34" charset="0"/>
              <a:buChar char="|"/>
              <a:defRPr sz="1200" b="0" kern="1200">
                <a:solidFill>
                  <a:schemeClr val="tx1">
                    <a:lumMod val="65000"/>
                    <a:lumOff val="35000"/>
                  </a:schemeClr>
                </a:solidFill>
                <a:latin typeface="Arial"/>
                <a:ea typeface="ＭＳ Ｐゴシック" pitchFamily="-65" charset="-128"/>
                <a:cs typeface="+mn-cs"/>
              </a:defRPr>
            </a:lvl3pPr>
            <a:lvl4pPr marL="1600200" indent="-228600" algn="l" defTabSz="457200" rtl="0" eaLnBrk="1" fontAlgn="base" hangingPunct="1">
              <a:spcBef>
                <a:spcPct val="20000"/>
              </a:spcBef>
              <a:spcAft>
                <a:spcPct val="0"/>
              </a:spcAft>
              <a:buClr>
                <a:srgbClr val="FFA600"/>
              </a:buClr>
              <a:buFont typeface="Arial" pitchFamily="34" charset="0"/>
              <a:buChar char="|"/>
              <a:defRPr sz="1000" b="0" kern="1200">
                <a:solidFill>
                  <a:schemeClr val="bg1"/>
                </a:solidFill>
                <a:latin typeface="Arial"/>
                <a:ea typeface="ＭＳ Ｐゴシック" pitchFamily="-65" charset="-128"/>
                <a:cs typeface="+mn-cs"/>
              </a:defRPr>
            </a:lvl4pPr>
            <a:lvl5pPr marL="2057400" indent="-228600" algn="l" defTabSz="457200" rtl="0" eaLnBrk="1" fontAlgn="base" hangingPunct="1">
              <a:spcBef>
                <a:spcPct val="20000"/>
              </a:spcBef>
              <a:spcAft>
                <a:spcPct val="0"/>
              </a:spcAft>
              <a:buClr>
                <a:srgbClr val="FFA600"/>
              </a:buClr>
              <a:buFont typeface="Arial" pitchFamily="34" charset="0"/>
              <a:buChar char="|"/>
              <a:defRPr sz="1000" b="0" kern="1200">
                <a:solidFill>
                  <a:schemeClr val="bg1"/>
                </a:solidFill>
                <a:latin typeface="Arial"/>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ct val="0"/>
              </a:spcBef>
              <a:buNone/>
            </a:pPr>
            <a:fld id="{61BBE990-42D5-49A3-8E90-6A36EE7D91E6}" type="datetime'''''''''''''2''0''1''''''''''''''2'''''">
              <a:rPr lang="en-US" altLang="en-US" sz="1000" smtClean="0">
                <a:solidFill>
                  <a:srgbClr val="FFFFFF"/>
                </a:solidFill>
              </a:rPr>
              <a:pPr/>
              <a:t>2012</a:t>
            </a:fld>
            <a:endParaRPr lang="is-IS" sz="1000" dirty="0">
              <a:solidFill>
                <a:srgbClr val="FFFFFF"/>
              </a:solidFill>
              <a:latin typeface="+mn-lt"/>
              <a:ea typeface="ＭＳ Ｐゴシック" panose="020B0600070205080204" pitchFamily="34" charset="-128"/>
              <a:sym typeface="+mn-lt"/>
            </a:endParaRPr>
          </a:p>
        </p:txBody>
      </p:sp>
      <p:sp>
        <p:nvSpPr>
          <p:cNvPr id="66" name="Text Placeholder 348">
            <a:extLst>
              <a:ext uri="{FF2B5EF4-FFF2-40B4-BE49-F238E27FC236}">
                <a16:creationId xmlns:a16="http://schemas.microsoft.com/office/drawing/2014/main" xmlns="" id="{53876448-F56C-4CA4-934C-C60C887FB2F3}"/>
              </a:ext>
            </a:extLst>
          </p:cNvPr>
          <p:cNvSpPr>
            <a:spLocks noGrp="1"/>
          </p:cNvSpPr>
          <p:nvPr>
            <p:custDataLst>
              <p:tags r:id="rId14"/>
            </p:custDataLst>
          </p:nvPr>
        </p:nvSpPr>
        <p:spPr bwMode="gray">
          <a:xfrm>
            <a:off x="7499350" y="2774950"/>
            <a:ext cx="349250" cy="152400"/>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17463" tIns="0" rIns="17463" bIns="0" numCol="1" spcCol="0" anchor="b" anchorCtr="0" compatLnSpc="1">
            <a:prstTxWarp prst="textNoShape">
              <a:avLst/>
            </a:prstTxWarp>
            <a:noAutofit/>
          </a:bodyPr>
          <a:lstStyle>
            <a:lvl1pPr marL="342900" indent="-342900" algn="l" defTabSz="457200" rtl="0" eaLnBrk="1" fontAlgn="base" hangingPunct="1">
              <a:spcBef>
                <a:spcPct val="20000"/>
              </a:spcBef>
              <a:spcAft>
                <a:spcPct val="0"/>
              </a:spcAft>
              <a:buClr>
                <a:srgbClr val="FFA600"/>
              </a:buClr>
              <a:buFont typeface="Arial" pitchFamily="34" charset="0"/>
              <a:buChar char="|"/>
              <a:defRPr sz="1600" b="0" kern="1200">
                <a:solidFill>
                  <a:schemeClr val="tx1">
                    <a:lumMod val="65000"/>
                    <a:lumOff val="35000"/>
                  </a:schemeClr>
                </a:solidFill>
                <a:latin typeface="Arial"/>
                <a:ea typeface="ＭＳ Ｐゴシック" pitchFamily="-65" charset="-128"/>
                <a:cs typeface="+mn-cs"/>
              </a:defRPr>
            </a:lvl1pPr>
            <a:lvl2pPr marL="742950" indent="-285750" algn="l" defTabSz="457200" rtl="0" eaLnBrk="1" fontAlgn="base" hangingPunct="1">
              <a:spcBef>
                <a:spcPct val="20000"/>
              </a:spcBef>
              <a:spcAft>
                <a:spcPct val="0"/>
              </a:spcAft>
              <a:buClr>
                <a:srgbClr val="FFA600"/>
              </a:buClr>
              <a:buFont typeface="Arial" pitchFamily="34" charset="0"/>
              <a:buChar char="|"/>
              <a:defRPr sz="1400" b="0" kern="1200">
                <a:solidFill>
                  <a:schemeClr val="tx1">
                    <a:lumMod val="65000"/>
                    <a:lumOff val="35000"/>
                  </a:schemeClr>
                </a:solidFill>
                <a:latin typeface="Arial"/>
                <a:ea typeface="ＭＳ Ｐゴシック" pitchFamily="-65" charset="-128"/>
                <a:cs typeface="+mn-cs"/>
              </a:defRPr>
            </a:lvl2pPr>
            <a:lvl3pPr marL="1143000" indent="-228600" algn="l" defTabSz="457200" rtl="0" eaLnBrk="1" fontAlgn="base" hangingPunct="1">
              <a:spcBef>
                <a:spcPct val="20000"/>
              </a:spcBef>
              <a:spcAft>
                <a:spcPct val="0"/>
              </a:spcAft>
              <a:buClr>
                <a:srgbClr val="FFA600"/>
              </a:buClr>
              <a:buFont typeface="Arial" pitchFamily="34" charset="0"/>
              <a:buChar char="|"/>
              <a:defRPr sz="1200" b="0" kern="1200">
                <a:solidFill>
                  <a:schemeClr val="tx1">
                    <a:lumMod val="65000"/>
                    <a:lumOff val="35000"/>
                  </a:schemeClr>
                </a:solidFill>
                <a:latin typeface="Arial"/>
                <a:ea typeface="ＭＳ Ｐゴシック" pitchFamily="-65" charset="-128"/>
                <a:cs typeface="+mn-cs"/>
              </a:defRPr>
            </a:lvl3pPr>
            <a:lvl4pPr marL="1600200" indent="-228600" algn="l" defTabSz="457200" rtl="0" eaLnBrk="1" fontAlgn="base" hangingPunct="1">
              <a:spcBef>
                <a:spcPct val="20000"/>
              </a:spcBef>
              <a:spcAft>
                <a:spcPct val="0"/>
              </a:spcAft>
              <a:buClr>
                <a:srgbClr val="FFA600"/>
              </a:buClr>
              <a:buFont typeface="Arial" pitchFamily="34" charset="0"/>
              <a:buChar char="|"/>
              <a:defRPr sz="1000" b="0" kern="1200">
                <a:solidFill>
                  <a:schemeClr val="bg1"/>
                </a:solidFill>
                <a:latin typeface="Arial"/>
                <a:ea typeface="ＭＳ Ｐゴシック" pitchFamily="-65" charset="-128"/>
                <a:cs typeface="+mn-cs"/>
              </a:defRPr>
            </a:lvl4pPr>
            <a:lvl5pPr marL="2057400" indent="-228600" algn="l" defTabSz="457200" rtl="0" eaLnBrk="1" fontAlgn="base" hangingPunct="1">
              <a:spcBef>
                <a:spcPct val="20000"/>
              </a:spcBef>
              <a:spcAft>
                <a:spcPct val="0"/>
              </a:spcAft>
              <a:buClr>
                <a:srgbClr val="FFA600"/>
              </a:buClr>
              <a:buFont typeface="Arial" pitchFamily="34" charset="0"/>
              <a:buChar char="|"/>
              <a:defRPr sz="1000" b="0" kern="1200">
                <a:solidFill>
                  <a:schemeClr val="bg1"/>
                </a:solidFill>
                <a:latin typeface="Arial"/>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ct val="0"/>
              </a:spcBef>
              <a:buNone/>
            </a:pPr>
            <a:fld id="{42A2C3B3-F138-48E2-B8B9-A13CC66CFD84}" type="datetime'''''''''''''''3,''''''0''7''''''''''''''''''''3'">
              <a:rPr lang="en-US" altLang="en-US" sz="1000" smtClean="0">
                <a:solidFill>
                  <a:srgbClr val="FFFFFF"/>
                </a:solidFill>
              </a:rPr>
              <a:pPr/>
              <a:t>3,073</a:t>
            </a:fld>
            <a:endParaRPr lang="is-IS" sz="1000" dirty="0">
              <a:solidFill>
                <a:srgbClr val="FFFFFF"/>
              </a:solidFill>
              <a:latin typeface="+mn-lt"/>
              <a:ea typeface="ＭＳ Ｐゴシック" panose="020B0600070205080204" pitchFamily="34" charset="-128"/>
              <a:sym typeface="+mn-lt"/>
            </a:endParaRPr>
          </a:p>
        </p:txBody>
      </p:sp>
      <p:sp>
        <p:nvSpPr>
          <p:cNvPr id="76" name="Text Placeholder 366">
            <a:extLst>
              <a:ext uri="{FF2B5EF4-FFF2-40B4-BE49-F238E27FC236}">
                <a16:creationId xmlns:a16="http://schemas.microsoft.com/office/drawing/2014/main" xmlns="" id="{B6B4C8A2-7CB2-4C9A-A545-4583435D5544}"/>
              </a:ext>
            </a:extLst>
          </p:cNvPr>
          <p:cNvSpPr>
            <a:spLocks noGrp="1"/>
          </p:cNvSpPr>
          <p:nvPr>
            <p:custDataLst>
              <p:tags r:id="rId15"/>
            </p:custDataLst>
          </p:nvPr>
        </p:nvSpPr>
        <p:spPr bwMode="gray">
          <a:xfrm>
            <a:off x="7531100" y="4024313"/>
            <a:ext cx="287338" cy="152400"/>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17463" tIns="0" rIns="17463" bIns="0" numCol="1" spcCol="0" anchor="ctr" anchorCtr="0" compatLnSpc="1">
            <a:prstTxWarp prst="textNoShape">
              <a:avLst/>
            </a:prstTxWarp>
            <a:noAutofit/>
          </a:bodyPr>
          <a:lstStyle>
            <a:lvl1pPr marL="342900" indent="-342900" algn="l" defTabSz="457200" rtl="0" eaLnBrk="1" fontAlgn="base" hangingPunct="1">
              <a:spcBef>
                <a:spcPct val="20000"/>
              </a:spcBef>
              <a:spcAft>
                <a:spcPct val="0"/>
              </a:spcAft>
              <a:buClr>
                <a:srgbClr val="FFA600"/>
              </a:buClr>
              <a:buFont typeface="Arial" pitchFamily="34" charset="0"/>
              <a:buChar char="|"/>
              <a:defRPr sz="1600" b="0" kern="1200">
                <a:solidFill>
                  <a:schemeClr val="tx1">
                    <a:lumMod val="65000"/>
                    <a:lumOff val="35000"/>
                  </a:schemeClr>
                </a:solidFill>
                <a:latin typeface="Arial"/>
                <a:ea typeface="ＭＳ Ｐゴシック" pitchFamily="-65" charset="-128"/>
                <a:cs typeface="+mn-cs"/>
              </a:defRPr>
            </a:lvl1pPr>
            <a:lvl2pPr marL="742950" indent="-285750" algn="l" defTabSz="457200" rtl="0" eaLnBrk="1" fontAlgn="base" hangingPunct="1">
              <a:spcBef>
                <a:spcPct val="20000"/>
              </a:spcBef>
              <a:spcAft>
                <a:spcPct val="0"/>
              </a:spcAft>
              <a:buClr>
                <a:srgbClr val="FFA600"/>
              </a:buClr>
              <a:buFont typeface="Arial" pitchFamily="34" charset="0"/>
              <a:buChar char="|"/>
              <a:defRPr sz="1400" b="0" kern="1200">
                <a:solidFill>
                  <a:schemeClr val="tx1">
                    <a:lumMod val="65000"/>
                    <a:lumOff val="35000"/>
                  </a:schemeClr>
                </a:solidFill>
                <a:latin typeface="Arial"/>
                <a:ea typeface="ＭＳ Ｐゴシック" pitchFamily="-65" charset="-128"/>
                <a:cs typeface="+mn-cs"/>
              </a:defRPr>
            </a:lvl2pPr>
            <a:lvl3pPr marL="1143000" indent="-228600" algn="l" defTabSz="457200" rtl="0" eaLnBrk="1" fontAlgn="base" hangingPunct="1">
              <a:spcBef>
                <a:spcPct val="20000"/>
              </a:spcBef>
              <a:spcAft>
                <a:spcPct val="0"/>
              </a:spcAft>
              <a:buClr>
                <a:srgbClr val="FFA600"/>
              </a:buClr>
              <a:buFont typeface="Arial" pitchFamily="34" charset="0"/>
              <a:buChar char="|"/>
              <a:defRPr sz="1200" b="0" kern="1200">
                <a:solidFill>
                  <a:schemeClr val="tx1">
                    <a:lumMod val="65000"/>
                    <a:lumOff val="35000"/>
                  </a:schemeClr>
                </a:solidFill>
                <a:latin typeface="Arial"/>
                <a:ea typeface="ＭＳ Ｐゴシック" pitchFamily="-65" charset="-128"/>
                <a:cs typeface="+mn-cs"/>
              </a:defRPr>
            </a:lvl3pPr>
            <a:lvl4pPr marL="1600200" indent="-228600" algn="l" defTabSz="457200" rtl="0" eaLnBrk="1" fontAlgn="base" hangingPunct="1">
              <a:spcBef>
                <a:spcPct val="20000"/>
              </a:spcBef>
              <a:spcAft>
                <a:spcPct val="0"/>
              </a:spcAft>
              <a:buClr>
                <a:srgbClr val="FFA600"/>
              </a:buClr>
              <a:buFont typeface="Arial" pitchFamily="34" charset="0"/>
              <a:buChar char="|"/>
              <a:defRPr sz="1000" b="0" kern="1200">
                <a:solidFill>
                  <a:schemeClr val="bg1"/>
                </a:solidFill>
                <a:latin typeface="Arial"/>
                <a:ea typeface="ＭＳ Ｐゴシック" pitchFamily="-65" charset="-128"/>
                <a:cs typeface="+mn-cs"/>
              </a:defRPr>
            </a:lvl4pPr>
            <a:lvl5pPr marL="2057400" indent="-228600" algn="l" defTabSz="457200" rtl="0" eaLnBrk="1" fontAlgn="base" hangingPunct="1">
              <a:spcBef>
                <a:spcPct val="20000"/>
              </a:spcBef>
              <a:spcAft>
                <a:spcPct val="0"/>
              </a:spcAft>
              <a:buClr>
                <a:srgbClr val="FFA600"/>
              </a:buClr>
              <a:buFont typeface="Arial" pitchFamily="34" charset="0"/>
              <a:buChar char="|"/>
              <a:defRPr sz="1000" b="0" kern="1200">
                <a:solidFill>
                  <a:schemeClr val="bg1"/>
                </a:solidFill>
                <a:latin typeface="Arial"/>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ct val="0"/>
              </a:spcBef>
              <a:buNone/>
            </a:pPr>
            <a:fld id="{A26FDD58-DA8B-4E48-8863-526EBD30CCE8}" type="datetime'''''''''''''''''''''1''''''5%'">
              <a:rPr lang="en-US" altLang="en-US" sz="1000" smtClean="0">
                <a:solidFill>
                  <a:schemeClr val="bg1"/>
                </a:solidFill>
              </a:rPr>
              <a:pPr/>
              <a:t>15%</a:t>
            </a:fld>
            <a:endParaRPr lang="is-IS" sz="1000" dirty="0">
              <a:solidFill>
                <a:schemeClr val="bg1"/>
              </a:solidFill>
              <a:latin typeface="+mn-lt"/>
              <a:ea typeface="ＭＳ Ｐゴシック" panose="020B0600070205080204" pitchFamily="34" charset="-128"/>
              <a:sym typeface="+mn-lt"/>
            </a:endParaRPr>
          </a:p>
        </p:txBody>
      </p:sp>
      <p:sp>
        <p:nvSpPr>
          <p:cNvPr id="80" name="Text Placeholder 2">
            <a:extLst>
              <a:ext uri="{FF2B5EF4-FFF2-40B4-BE49-F238E27FC236}">
                <a16:creationId xmlns:a16="http://schemas.microsoft.com/office/drawing/2014/main" xmlns="" id="{B6C0802B-A0BF-43A1-9CF4-70FF3456EF4C}"/>
              </a:ext>
            </a:extLst>
          </p:cNvPr>
          <p:cNvSpPr>
            <a:spLocks noGrp="1"/>
          </p:cNvSpPr>
          <p:nvPr>
            <p:custDataLst>
              <p:tags r:id="rId16"/>
            </p:custDataLst>
          </p:nvPr>
        </p:nvSpPr>
        <p:spPr bwMode="gray">
          <a:xfrm>
            <a:off x="6208713" y="4457700"/>
            <a:ext cx="287338" cy="152400"/>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17463" tIns="0" rIns="17463" bIns="0" numCol="1" spcCol="0" anchor="ctr" anchorCtr="0" compatLnSpc="1">
            <a:prstTxWarp prst="textNoShape">
              <a:avLst/>
            </a:prstTxWarp>
            <a:noAutofit/>
          </a:bodyPr>
          <a:lstStyle>
            <a:lvl1pPr marL="342900" indent="-342900" algn="l" defTabSz="457200" rtl="0" eaLnBrk="1" fontAlgn="base" hangingPunct="1">
              <a:spcBef>
                <a:spcPct val="20000"/>
              </a:spcBef>
              <a:spcAft>
                <a:spcPct val="0"/>
              </a:spcAft>
              <a:buClr>
                <a:srgbClr val="00B0F0"/>
              </a:buClr>
              <a:buFont typeface="Arial" pitchFamily="34" charset="0"/>
              <a:buChar char="|"/>
              <a:defRPr sz="1600" b="0" kern="1200">
                <a:solidFill>
                  <a:schemeClr val="tx1">
                    <a:lumMod val="75000"/>
                    <a:lumOff val="25000"/>
                  </a:schemeClr>
                </a:solidFill>
                <a:latin typeface="Arial"/>
                <a:ea typeface="ＭＳ Ｐゴシック" pitchFamily="-65" charset="-128"/>
                <a:cs typeface="+mn-cs"/>
              </a:defRPr>
            </a:lvl1pPr>
            <a:lvl2pPr marL="742950" indent="-285750" algn="l" defTabSz="457200" rtl="0" eaLnBrk="1" fontAlgn="base" hangingPunct="1">
              <a:spcBef>
                <a:spcPct val="20000"/>
              </a:spcBef>
              <a:spcAft>
                <a:spcPct val="0"/>
              </a:spcAft>
              <a:buClr>
                <a:srgbClr val="00B0F0"/>
              </a:buClr>
              <a:buFont typeface="Arial" pitchFamily="34" charset="0"/>
              <a:buChar char="|"/>
              <a:defRPr sz="1400" b="0" kern="1200">
                <a:solidFill>
                  <a:schemeClr val="tx1">
                    <a:lumMod val="75000"/>
                    <a:lumOff val="25000"/>
                  </a:schemeClr>
                </a:solidFill>
                <a:latin typeface="Arial"/>
                <a:ea typeface="ＭＳ Ｐゴシック" pitchFamily="-65" charset="-128"/>
                <a:cs typeface="+mn-cs"/>
              </a:defRPr>
            </a:lvl2pPr>
            <a:lvl3pPr marL="1143000" indent="-228600" algn="l" defTabSz="457200" rtl="0" eaLnBrk="1" fontAlgn="base" hangingPunct="1">
              <a:spcBef>
                <a:spcPct val="20000"/>
              </a:spcBef>
              <a:spcAft>
                <a:spcPct val="0"/>
              </a:spcAft>
              <a:buClr>
                <a:srgbClr val="00B0F0"/>
              </a:buClr>
              <a:buFont typeface="Arial" pitchFamily="34" charset="0"/>
              <a:buChar char="|"/>
              <a:defRPr sz="1200" b="0" kern="1200">
                <a:solidFill>
                  <a:schemeClr val="tx1">
                    <a:lumMod val="75000"/>
                    <a:lumOff val="25000"/>
                  </a:schemeClr>
                </a:solidFill>
                <a:latin typeface="Arial"/>
                <a:ea typeface="ＭＳ Ｐゴシック" pitchFamily="-65" charset="-128"/>
                <a:cs typeface="+mn-cs"/>
              </a:defRPr>
            </a:lvl3pPr>
            <a:lvl4pPr marL="1600200" indent="-228600" algn="l" defTabSz="457200" rtl="0" eaLnBrk="1" fontAlgn="base" hangingPunct="1">
              <a:spcBef>
                <a:spcPct val="20000"/>
              </a:spcBef>
              <a:spcAft>
                <a:spcPct val="0"/>
              </a:spcAft>
              <a:buClr>
                <a:srgbClr val="00B0F0"/>
              </a:buClr>
              <a:buFont typeface="Arial" pitchFamily="34" charset="0"/>
              <a:buChar char="|"/>
              <a:defRPr sz="1000" b="0" kern="1200">
                <a:solidFill>
                  <a:schemeClr val="tx1">
                    <a:lumMod val="75000"/>
                    <a:lumOff val="25000"/>
                  </a:schemeClr>
                </a:solidFill>
                <a:latin typeface="Arial"/>
                <a:ea typeface="ＭＳ Ｐゴシック" pitchFamily="-65" charset="-128"/>
                <a:cs typeface="+mn-cs"/>
              </a:defRPr>
            </a:lvl4pPr>
            <a:lvl5pPr marL="2057400" indent="-228600" algn="l" defTabSz="457200" rtl="0" eaLnBrk="1" fontAlgn="base" hangingPunct="1">
              <a:spcBef>
                <a:spcPct val="20000"/>
              </a:spcBef>
              <a:spcAft>
                <a:spcPct val="0"/>
              </a:spcAft>
              <a:buClr>
                <a:srgbClr val="00B0F0"/>
              </a:buClr>
              <a:buFont typeface="Arial" pitchFamily="34" charset="0"/>
              <a:buChar char="|"/>
              <a:defRPr sz="1000" b="0" kern="1200">
                <a:solidFill>
                  <a:schemeClr val="tx1">
                    <a:lumMod val="75000"/>
                    <a:lumOff val="25000"/>
                  </a:schemeClr>
                </a:solidFill>
                <a:latin typeface="Arial"/>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ct val="0"/>
              </a:spcBef>
              <a:buNone/>
            </a:pPr>
            <a:fld id="{3D62329F-2656-4A6A-8920-C98E8677C053}" type="datetime'''''''''''''''''''''''''''1''''''''''''7''''''''%'">
              <a:rPr lang="is-IS" altLang="en-US" sz="1000" smtClean="0">
                <a:solidFill>
                  <a:schemeClr val="bg1"/>
                </a:solidFill>
              </a:rPr>
              <a:pPr/>
              <a:t>17%</a:t>
            </a:fld>
            <a:endParaRPr lang="is-IS" sz="1000" dirty="0">
              <a:solidFill>
                <a:schemeClr val="bg1"/>
              </a:solidFill>
              <a:latin typeface="+mn-lt"/>
              <a:ea typeface="ＭＳ Ｐゴシック" panose="020B0600070205080204" pitchFamily="34" charset="-128"/>
              <a:sym typeface="+mn-lt"/>
            </a:endParaRPr>
          </a:p>
        </p:txBody>
      </p:sp>
      <p:sp>
        <p:nvSpPr>
          <p:cNvPr id="98" name="Text Placeholder 2">
            <a:extLst>
              <a:ext uri="{FF2B5EF4-FFF2-40B4-BE49-F238E27FC236}">
                <a16:creationId xmlns:a16="http://schemas.microsoft.com/office/drawing/2014/main" xmlns="" id="{F18438BC-8732-4692-83DE-84E3D0BAFA28}"/>
              </a:ext>
            </a:extLst>
          </p:cNvPr>
          <p:cNvSpPr>
            <a:spLocks noGrp="1"/>
          </p:cNvSpPr>
          <p:nvPr>
            <p:custDataLst>
              <p:tags r:id="rId17"/>
            </p:custDataLst>
          </p:nvPr>
        </p:nvSpPr>
        <p:spPr bwMode="gray">
          <a:xfrm>
            <a:off x="5514975" y="3684588"/>
            <a:ext cx="349250" cy="152400"/>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17463" tIns="0" rIns="17463" bIns="0" numCol="1" spcCol="0" anchor="b" anchorCtr="0" compatLnSpc="1">
            <a:prstTxWarp prst="textNoShape">
              <a:avLst/>
            </a:prstTxWarp>
            <a:noAutofit/>
          </a:bodyPr>
          <a:lstStyle>
            <a:lvl1pPr marL="342900" indent="-342900" algn="l" defTabSz="457200" rtl="0" eaLnBrk="1" fontAlgn="base" hangingPunct="1">
              <a:spcBef>
                <a:spcPct val="20000"/>
              </a:spcBef>
              <a:spcAft>
                <a:spcPct val="0"/>
              </a:spcAft>
              <a:buClr>
                <a:srgbClr val="00B0F0"/>
              </a:buClr>
              <a:buFont typeface="Arial" pitchFamily="34" charset="0"/>
              <a:buChar char="|"/>
              <a:defRPr sz="1600" b="0" kern="1200">
                <a:solidFill>
                  <a:schemeClr val="tx1">
                    <a:lumMod val="75000"/>
                    <a:lumOff val="25000"/>
                  </a:schemeClr>
                </a:solidFill>
                <a:latin typeface="Arial"/>
                <a:ea typeface="ＭＳ Ｐゴシック" pitchFamily="-65" charset="-128"/>
                <a:cs typeface="+mn-cs"/>
              </a:defRPr>
            </a:lvl1pPr>
            <a:lvl2pPr marL="742950" indent="-285750" algn="l" defTabSz="457200" rtl="0" eaLnBrk="1" fontAlgn="base" hangingPunct="1">
              <a:spcBef>
                <a:spcPct val="20000"/>
              </a:spcBef>
              <a:spcAft>
                <a:spcPct val="0"/>
              </a:spcAft>
              <a:buClr>
                <a:srgbClr val="00B0F0"/>
              </a:buClr>
              <a:buFont typeface="Arial" pitchFamily="34" charset="0"/>
              <a:buChar char="|"/>
              <a:defRPr sz="1400" b="0" kern="1200">
                <a:solidFill>
                  <a:schemeClr val="tx1">
                    <a:lumMod val="75000"/>
                    <a:lumOff val="25000"/>
                  </a:schemeClr>
                </a:solidFill>
                <a:latin typeface="Arial"/>
                <a:ea typeface="ＭＳ Ｐゴシック" pitchFamily="-65" charset="-128"/>
                <a:cs typeface="+mn-cs"/>
              </a:defRPr>
            </a:lvl2pPr>
            <a:lvl3pPr marL="1143000" indent="-228600" algn="l" defTabSz="457200" rtl="0" eaLnBrk="1" fontAlgn="base" hangingPunct="1">
              <a:spcBef>
                <a:spcPct val="20000"/>
              </a:spcBef>
              <a:spcAft>
                <a:spcPct val="0"/>
              </a:spcAft>
              <a:buClr>
                <a:srgbClr val="00B0F0"/>
              </a:buClr>
              <a:buFont typeface="Arial" pitchFamily="34" charset="0"/>
              <a:buChar char="|"/>
              <a:defRPr sz="1200" b="0" kern="1200">
                <a:solidFill>
                  <a:schemeClr val="tx1">
                    <a:lumMod val="75000"/>
                    <a:lumOff val="25000"/>
                  </a:schemeClr>
                </a:solidFill>
                <a:latin typeface="Arial"/>
                <a:ea typeface="ＭＳ Ｐゴシック" pitchFamily="-65" charset="-128"/>
                <a:cs typeface="+mn-cs"/>
              </a:defRPr>
            </a:lvl3pPr>
            <a:lvl4pPr marL="1600200" indent="-228600" algn="l" defTabSz="457200" rtl="0" eaLnBrk="1" fontAlgn="base" hangingPunct="1">
              <a:spcBef>
                <a:spcPct val="20000"/>
              </a:spcBef>
              <a:spcAft>
                <a:spcPct val="0"/>
              </a:spcAft>
              <a:buClr>
                <a:srgbClr val="00B0F0"/>
              </a:buClr>
              <a:buFont typeface="Arial" pitchFamily="34" charset="0"/>
              <a:buChar char="|"/>
              <a:defRPr sz="1000" b="0" kern="1200">
                <a:solidFill>
                  <a:schemeClr val="tx1">
                    <a:lumMod val="75000"/>
                    <a:lumOff val="25000"/>
                  </a:schemeClr>
                </a:solidFill>
                <a:latin typeface="Arial"/>
                <a:ea typeface="ＭＳ Ｐゴシック" pitchFamily="-65" charset="-128"/>
                <a:cs typeface="+mn-cs"/>
              </a:defRPr>
            </a:lvl4pPr>
            <a:lvl5pPr marL="2057400" indent="-228600" algn="l" defTabSz="457200" rtl="0" eaLnBrk="1" fontAlgn="base" hangingPunct="1">
              <a:spcBef>
                <a:spcPct val="20000"/>
              </a:spcBef>
              <a:spcAft>
                <a:spcPct val="0"/>
              </a:spcAft>
              <a:buClr>
                <a:srgbClr val="00B0F0"/>
              </a:buClr>
              <a:buFont typeface="Arial" pitchFamily="34" charset="0"/>
              <a:buChar char="|"/>
              <a:defRPr sz="1000" b="0" kern="1200">
                <a:solidFill>
                  <a:schemeClr val="tx1">
                    <a:lumMod val="75000"/>
                    <a:lumOff val="25000"/>
                  </a:schemeClr>
                </a:solidFill>
                <a:latin typeface="Arial"/>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ct val="0"/>
              </a:spcBef>
              <a:buNone/>
            </a:pPr>
            <a:fld id="{DDD45615-5089-448D-8117-36C289EE4B29}" type="datetime'''''''''''''2'''',''''''0''''''0''5'''''''''''''''''''''''''">
              <a:rPr lang="en-US" altLang="en-US" sz="1000" smtClean="0">
                <a:solidFill>
                  <a:srgbClr val="FFFFFF"/>
                </a:solidFill>
              </a:rPr>
              <a:pPr/>
              <a:t>2,005</a:t>
            </a:fld>
            <a:endParaRPr lang="is-IS" sz="1000" dirty="0">
              <a:solidFill>
                <a:srgbClr val="FFFFFF"/>
              </a:solidFill>
              <a:latin typeface="+mn-lt"/>
              <a:ea typeface="ＭＳ Ｐゴシック" panose="020B0600070205080204" pitchFamily="34" charset="-128"/>
              <a:sym typeface="+mn-lt"/>
            </a:endParaRPr>
          </a:p>
        </p:txBody>
      </p:sp>
      <p:sp>
        <p:nvSpPr>
          <p:cNvPr id="70" name="Text Placeholder 2">
            <a:extLst>
              <a:ext uri="{FF2B5EF4-FFF2-40B4-BE49-F238E27FC236}">
                <a16:creationId xmlns:a16="http://schemas.microsoft.com/office/drawing/2014/main" xmlns="" id="{EEA075B1-57B8-4059-A049-44F6625FBDC5}"/>
              </a:ext>
            </a:extLst>
          </p:cNvPr>
          <p:cNvSpPr>
            <a:spLocks noGrp="1"/>
          </p:cNvSpPr>
          <p:nvPr>
            <p:custDataLst>
              <p:tags r:id="rId18"/>
            </p:custDataLst>
          </p:nvPr>
        </p:nvSpPr>
        <p:spPr bwMode="gray">
          <a:xfrm>
            <a:off x="6208713" y="5057775"/>
            <a:ext cx="287338" cy="152400"/>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17463" tIns="0" rIns="17463" bIns="0" numCol="1" spcCol="0" anchor="ctr" anchorCtr="0" compatLnSpc="1">
            <a:prstTxWarp prst="textNoShape">
              <a:avLst/>
            </a:prstTxWarp>
            <a:noAutofit/>
          </a:bodyPr>
          <a:lstStyle>
            <a:lvl1pPr marL="342900" indent="-342900" algn="l" defTabSz="457200" rtl="0" eaLnBrk="1" fontAlgn="base" hangingPunct="1">
              <a:spcBef>
                <a:spcPct val="20000"/>
              </a:spcBef>
              <a:spcAft>
                <a:spcPct val="0"/>
              </a:spcAft>
              <a:buClr>
                <a:srgbClr val="00B0F0"/>
              </a:buClr>
              <a:buFont typeface="Arial" pitchFamily="34" charset="0"/>
              <a:buChar char="|"/>
              <a:defRPr sz="1600" b="0" kern="1200">
                <a:solidFill>
                  <a:schemeClr val="tx1">
                    <a:lumMod val="75000"/>
                    <a:lumOff val="25000"/>
                  </a:schemeClr>
                </a:solidFill>
                <a:latin typeface="Arial"/>
                <a:ea typeface="ＭＳ Ｐゴシック" pitchFamily="-65" charset="-128"/>
                <a:cs typeface="+mn-cs"/>
              </a:defRPr>
            </a:lvl1pPr>
            <a:lvl2pPr marL="742950" indent="-285750" algn="l" defTabSz="457200" rtl="0" eaLnBrk="1" fontAlgn="base" hangingPunct="1">
              <a:spcBef>
                <a:spcPct val="20000"/>
              </a:spcBef>
              <a:spcAft>
                <a:spcPct val="0"/>
              </a:spcAft>
              <a:buClr>
                <a:srgbClr val="00B0F0"/>
              </a:buClr>
              <a:buFont typeface="Arial" pitchFamily="34" charset="0"/>
              <a:buChar char="|"/>
              <a:defRPr sz="1400" b="0" kern="1200">
                <a:solidFill>
                  <a:schemeClr val="tx1">
                    <a:lumMod val="75000"/>
                    <a:lumOff val="25000"/>
                  </a:schemeClr>
                </a:solidFill>
                <a:latin typeface="Arial"/>
                <a:ea typeface="ＭＳ Ｐゴシック" pitchFamily="-65" charset="-128"/>
                <a:cs typeface="+mn-cs"/>
              </a:defRPr>
            </a:lvl2pPr>
            <a:lvl3pPr marL="1143000" indent="-228600" algn="l" defTabSz="457200" rtl="0" eaLnBrk="1" fontAlgn="base" hangingPunct="1">
              <a:spcBef>
                <a:spcPct val="20000"/>
              </a:spcBef>
              <a:spcAft>
                <a:spcPct val="0"/>
              </a:spcAft>
              <a:buClr>
                <a:srgbClr val="00B0F0"/>
              </a:buClr>
              <a:buFont typeface="Arial" pitchFamily="34" charset="0"/>
              <a:buChar char="|"/>
              <a:defRPr sz="1200" b="0" kern="1200">
                <a:solidFill>
                  <a:schemeClr val="tx1">
                    <a:lumMod val="75000"/>
                    <a:lumOff val="25000"/>
                  </a:schemeClr>
                </a:solidFill>
                <a:latin typeface="Arial"/>
                <a:ea typeface="ＭＳ Ｐゴシック" pitchFamily="-65" charset="-128"/>
                <a:cs typeface="+mn-cs"/>
              </a:defRPr>
            </a:lvl3pPr>
            <a:lvl4pPr marL="1600200" indent="-228600" algn="l" defTabSz="457200" rtl="0" eaLnBrk="1" fontAlgn="base" hangingPunct="1">
              <a:spcBef>
                <a:spcPct val="20000"/>
              </a:spcBef>
              <a:spcAft>
                <a:spcPct val="0"/>
              </a:spcAft>
              <a:buClr>
                <a:srgbClr val="00B0F0"/>
              </a:buClr>
              <a:buFont typeface="Arial" pitchFamily="34" charset="0"/>
              <a:buChar char="|"/>
              <a:defRPr sz="1000" b="0" kern="1200">
                <a:solidFill>
                  <a:schemeClr val="tx1">
                    <a:lumMod val="75000"/>
                    <a:lumOff val="25000"/>
                  </a:schemeClr>
                </a:solidFill>
                <a:latin typeface="Arial"/>
                <a:ea typeface="ＭＳ Ｐゴシック" pitchFamily="-65" charset="-128"/>
                <a:cs typeface="+mn-cs"/>
              </a:defRPr>
            </a:lvl4pPr>
            <a:lvl5pPr marL="2057400" indent="-228600" algn="l" defTabSz="457200" rtl="0" eaLnBrk="1" fontAlgn="base" hangingPunct="1">
              <a:spcBef>
                <a:spcPct val="20000"/>
              </a:spcBef>
              <a:spcAft>
                <a:spcPct val="0"/>
              </a:spcAft>
              <a:buClr>
                <a:srgbClr val="00B0F0"/>
              </a:buClr>
              <a:buFont typeface="Arial" pitchFamily="34" charset="0"/>
              <a:buChar char="|"/>
              <a:defRPr sz="1000" b="0" kern="1200">
                <a:solidFill>
                  <a:schemeClr val="tx1">
                    <a:lumMod val="75000"/>
                    <a:lumOff val="25000"/>
                  </a:schemeClr>
                </a:solidFill>
                <a:latin typeface="Arial"/>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ct val="0"/>
              </a:spcBef>
              <a:buNone/>
            </a:pPr>
            <a:fld id="{EF78922B-6F7E-4801-A1AD-47C5248AD522}" type="datetime'''''''''''''''''''''''''''''''''''''''''''''''''4''5''''''''%'">
              <a:rPr lang="is-IS" altLang="en-US" sz="1000" smtClean="0">
                <a:solidFill>
                  <a:schemeClr val="bg1"/>
                </a:solidFill>
              </a:rPr>
              <a:pPr/>
              <a:t>45%</a:t>
            </a:fld>
            <a:endParaRPr lang="is-IS" sz="1000" dirty="0">
              <a:solidFill>
                <a:schemeClr val="bg1"/>
              </a:solidFill>
              <a:latin typeface="+mn-lt"/>
              <a:ea typeface="ＭＳ Ｐゴシック" panose="020B0600070205080204" pitchFamily="34" charset="-128"/>
              <a:sym typeface="+mn-lt"/>
            </a:endParaRPr>
          </a:p>
        </p:txBody>
      </p:sp>
      <p:sp>
        <p:nvSpPr>
          <p:cNvPr id="69" name="Text Placeholder 15">
            <a:extLst>
              <a:ext uri="{FF2B5EF4-FFF2-40B4-BE49-F238E27FC236}">
                <a16:creationId xmlns:a16="http://schemas.microsoft.com/office/drawing/2014/main" xmlns="" id="{AA69F758-9EFA-4F32-9711-2BD5C92D6B2E}"/>
              </a:ext>
            </a:extLst>
          </p:cNvPr>
          <p:cNvSpPr>
            <a:spLocks noGrp="1"/>
          </p:cNvSpPr>
          <p:nvPr>
            <p:custDataLst>
              <p:tags r:id="rId19"/>
            </p:custDataLst>
          </p:nvPr>
        </p:nvSpPr>
        <p:spPr bwMode="gray">
          <a:xfrm>
            <a:off x="6869113" y="4248150"/>
            <a:ext cx="287338" cy="152400"/>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17463" tIns="0" rIns="17463" bIns="0" numCol="1" spcCol="0" anchor="ctr" anchorCtr="0" compatLnSpc="1">
            <a:prstTxWarp prst="textNoShape">
              <a:avLst/>
            </a:prstTxWarp>
            <a:noAutofit/>
          </a:bodyPr>
          <a:lstStyle>
            <a:lvl1pPr marL="342900" indent="-342900" algn="l" defTabSz="457200" rtl="0" eaLnBrk="1" fontAlgn="base" hangingPunct="1">
              <a:spcBef>
                <a:spcPct val="20000"/>
              </a:spcBef>
              <a:spcAft>
                <a:spcPct val="0"/>
              </a:spcAft>
              <a:buClr>
                <a:srgbClr val="00B0F0"/>
              </a:buClr>
              <a:buFont typeface="Arial" pitchFamily="34" charset="0"/>
              <a:buChar char="|"/>
              <a:defRPr sz="1600" b="0" kern="1200">
                <a:solidFill>
                  <a:schemeClr val="tx1">
                    <a:lumMod val="75000"/>
                    <a:lumOff val="25000"/>
                  </a:schemeClr>
                </a:solidFill>
                <a:latin typeface="Arial"/>
                <a:ea typeface="ＭＳ Ｐゴシック" pitchFamily="-65" charset="-128"/>
                <a:cs typeface="+mn-cs"/>
              </a:defRPr>
            </a:lvl1pPr>
            <a:lvl2pPr marL="742950" indent="-285750" algn="l" defTabSz="457200" rtl="0" eaLnBrk="1" fontAlgn="base" hangingPunct="1">
              <a:spcBef>
                <a:spcPct val="20000"/>
              </a:spcBef>
              <a:spcAft>
                <a:spcPct val="0"/>
              </a:spcAft>
              <a:buClr>
                <a:srgbClr val="00B0F0"/>
              </a:buClr>
              <a:buFont typeface="Arial" pitchFamily="34" charset="0"/>
              <a:buChar char="|"/>
              <a:defRPr sz="1400" b="0" kern="1200">
                <a:solidFill>
                  <a:schemeClr val="tx1">
                    <a:lumMod val="75000"/>
                    <a:lumOff val="25000"/>
                  </a:schemeClr>
                </a:solidFill>
                <a:latin typeface="Arial"/>
                <a:ea typeface="ＭＳ Ｐゴシック" pitchFamily="-65" charset="-128"/>
                <a:cs typeface="+mn-cs"/>
              </a:defRPr>
            </a:lvl2pPr>
            <a:lvl3pPr marL="1143000" indent="-228600" algn="l" defTabSz="457200" rtl="0" eaLnBrk="1" fontAlgn="base" hangingPunct="1">
              <a:spcBef>
                <a:spcPct val="20000"/>
              </a:spcBef>
              <a:spcAft>
                <a:spcPct val="0"/>
              </a:spcAft>
              <a:buClr>
                <a:srgbClr val="00B0F0"/>
              </a:buClr>
              <a:buFont typeface="Arial" pitchFamily="34" charset="0"/>
              <a:buChar char="|"/>
              <a:defRPr sz="1200" b="0" kern="1200">
                <a:solidFill>
                  <a:schemeClr val="tx1">
                    <a:lumMod val="75000"/>
                    <a:lumOff val="25000"/>
                  </a:schemeClr>
                </a:solidFill>
                <a:latin typeface="Arial"/>
                <a:ea typeface="ＭＳ Ｐゴシック" pitchFamily="-65" charset="-128"/>
                <a:cs typeface="+mn-cs"/>
              </a:defRPr>
            </a:lvl3pPr>
            <a:lvl4pPr marL="1600200" indent="-228600" algn="l" defTabSz="457200" rtl="0" eaLnBrk="1" fontAlgn="base" hangingPunct="1">
              <a:spcBef>
                <a:spcPct val="20000"/>
              </a:spcBef>
              <a:spcAft>
                <a:spcPct val="0"/>
              </a:spcAft>
              <a:buClr>
                <a:srgbClr val="00B0F0"/>
              </a:buClr>
              <a:buFont typeface="Arial" pitchFamily="34" charset="0"/>
              <a:buChar char="|"/>
              <a:defRPr sz="1000" b="0" kern="1200">
                <a:solidFill>
                  <a:schemeClr val="tx1">
                    <a:lumMod val="75000"/>
                    <a:lumOff val="25000"/>
                  </a:schemeClr>
                </a:solidFill>
                <a:latin typeface="Arial"/>
                <a:ea typeface="ＭＳ Ｐゴシック" pitchFamily="-65" charset="-128"/>
                <a:cs typeface="+mn-cs"/>
              </a:defRPr>
            </a:lvl4pPr>
            <a:lvl5pPr marL="2057400" indent="-228600" algn="l" defTabSz="457200" rtl="0" eaLnBrk="1" fontAlgn="base" hangingPunct="1">
              <a:spcBef>
                <a:spcPct val="20000"/>
              </a:spcBef>
              <a:spcAft>
                <a:spcPct val="0"/>
              </a:spcAft>
              <a:buClr>
                <a:srgbClr val="00B0F0"/>
              </a:buClr>
              <a:buFont typeface="Arial" pitchFamily="34" charset="0"/>
              <a:buChar char="|"/>
              <a:defRPr sz="1000" b="0" kern="1200">
                <a:solidFill>
                  <a:schemeClr val="tx1">
                    <a:lumMod val="75000"/>
                    <a:lumOff val="25000"/>
                  </a:schemeClr>
                </a:solidFill>
                <a:latin typeface="Arial"/>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ct val="0"/>
              </a:spcBef>
              <a:buNone/>
            </a:pPr>
            <a:fld id="{D6041A6F-7FAD-418C-A9F3-76BF1CDAF06D}" type="datetime'''''''''''1''''''''''''6%'">
              <a:rPr lang="en-US" altLang="en-US" sz="1000" smtClean="0">
                <a:solidFill>
                  <a:schemeClr val="bg1"/>
                </a:solidFill>
              </a:rPr>
              <a:pPr/>
              <a:t>16%</a:t>
            </a:fld>
            <a:endParaRPr lang="is-IS" sz="1000" dirty="0">
              <a:solidFill>
                <a:schemeClr val="bg1"/>
              </a:solidFill>
              <a:latin typeface="+mn-lt"/>
              <a:ea typeface="ＭＳ Ｐゴシック" panose="020B0600070205080204" pitchFamily="34" charset="-128"/>
              <a:sym typeface="+mn-lt"/>
            </a:endParaRPr>
          </a:p>
        </p:txBody>
      </p:sp>
      <p:sp>
        <p:nvSpPr>
          <p:cNvPr id="73" name="Text Placeholder 17">
            <a:extLst>
              <a:ext uri="{FF2B5EF4-FFF2-40B4-BE49-F238E27FC236}">
                <a16:creationId xmlns:a16="http://schemas.microsoft.com/office/drawing/2014/main" xmlns="" id="{2A8B6BF6-8314-483D-A9D3-70851389BB69}"/>
              </a:ext>
            </a:extLst>
          </p:cNvPr>
          <p:cNvSpPr>
            <a:spLocks noGrp="1"/>
          </p:cNvSpPr>
          <p:nvPr>
            <p:custDataLst>
              <p:tags r:id="rId20"/>
            </p:custDataLst>
          </p:nvPr>
        </p:nvSpPr>
        <p:spPr bwMode="gray">
          <a:xfrm>
            <a:off x="6869113" y="4959350"/>
            <a:ext cx="287338" cy="152400"/>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17463" tIns="0" rIns="17463" bIns="0" numCol="1" spcCol="0" anchor="ctr" anchorCtr="0" compatLnSpc="1">
            <a:prstTxWarp prst="textNoShape">
              <a:avLst/>
            </a:prstTxWarp>
            <a:noAutofit/>
          </a:bodyPr>
          <a:lstStyle>
            <a:lvl1pPr marL="342900" indent="-342900" algn="l" defTabSz="457200" rtl="0" eaLnBrk="1" fontAlgn="base" hangingPunct="1">
              <a:spcBef>
                <a:spcPct val="20000"/>
              </a:spcBef>
              <a:spcAft>
                <a:spcPct val="0"/>
              </a:spcAft>
              <a:buClr>
                <a:srgbClr val="00B0F0"/>
              </a:buClr>
              <a:buFont typeface="Arial" pitchFamily="34" charset="0"/>
              <a:buChar char="|"/>
              <a:defRPr sz="1600" b="0" kern="1200">
                <a:solidFill>
                  <a:schemeClr val="tx1">
                    <a:lumMod val="75000"/>
                    <a:lumOff val="25000"/>
                  </a:schemeClr>
                </a:solidFill>
                <a:latin typeface="Arial"/>
                <a:ea typeface="ＭＳ Ｐゴシック" pitchFamily="-65" charset="-128"/>
                <a:cs typeface="+mn-cs"/>
              </a:defRPr>
            </a:lvl1pPr>
            <a:lvl2pPr marL="742950" indent="-285750" algn="l" defTabSz="457200" rtl="0" eaLnBrk="1" fontAlgn="base" hangingPunct="1">
              <a:spcBef>
                <a:spcPct val="20000"/>
              </a:spcBef>
              <a:spcAft>
                <a:spcPct val="0"/>
              </a:spcAft>
              <a:buClr>
                <a:srgbClr val="00B0F0"/>
              </a:buClr>
              <a:buFont typeface="Arial" pitchFamily="34" charset="0"/>
              <a:buChar char="|"/>
              <a:defRPr sz="1400" b="0" kern="1200">
                <a:solidFill>
                  <a:schemeClr val="tx1">
                    <a:lumMod val="75000"/>
                    <a:lumOff val="25000"/>
                  </a:schemeClr>
                </a:solidFill>
                <a:latin typeface="Arial"/>
                <a:ea typeface="ＭＳ Ｐゴシック" pitchFamily="-65" charset="-128"/>
                <a:cs typeface="+mn-cs"/>
              </a:defRPr>
            </a:lvl2pPr>
            <a:lvl3pPr marL="1143000" indent="-228600" algn="l" defTabSz="457200" rtl="0" eaLnBrk="1" fontAlgn="base" hangingPunct="1">
              <a:spcBef>
                <a:spcPct val="20000"/>
              </a:spcBef>
              <a:spcAft>
                <a:spcPct val="0"/>
              </a:spcAft>
              <a:buClr>
                <a:srgbClr val="00B0F0"/>
              </a:buClr>
              <a:buFont typeface="Arial" pitchFamily="34" charset="0"/>
              <a:buChar char="|"/>
              <a:defRPr sz="1200" b="0" kern="1200">
                <a:solidFill>
                  <a:schemeClr val="tx1">
                    <a:lumMod val="75000"/>
                    <a:lumOff val="25000"/>
                  </a:schemeClr>
                </a:solidFill>
                <a:latin typeface="Arial"/>
                <a:ea typeface="ＭＳ Ｐゴシック" pitchFamily="-65" charset="-128"/>
                <a:cs typeface="+mn-cs"/>
              </a:defRPr>
            </a:lvl3pPr>
            <a:lvl4pPr marL="1600200" indent="-228600" algn="l" defTabSz="457200" rtl="0" eaLnBrk="1" fontAlgn="base" hangingPunct="1">
              <a:spcBef>
                <a:spcPct val="20000"/>
              </a:spcBef>
              <a:spcAft>
                <a:spcPct val="0"/>
              </a:spcAft>
              <a:buClr>
                <a:srgbClr val="00B0F0"/>
              </a:buClr>
              <a:buFont typeface="Arial" pitchFamily="34" charset="0"/>
              <a:buChar char="|"/>
              <a:defRPr sz="1000" b="0" kern="1200">
                <a:solidFill>
                  <a:schemeClr val="tx1">
                    <a:lumMod val="75000"/>
                    <a:lumOff val="25000"/>
                  </a:schemeClr>
                </a:solidFill>
                <a:latin typeface="Arial"/>
                <a:ea typeface="ＭＳ Ｐゴシック" pitchFamily="-65" charset="-128"/>
                <a:cs typeface="+mn-cs"/>
              </a:defRPr>
            </a:lvl4pPr>
            <a:lvl5pPr marL="2057400" indent="-228600" algn="l" defTabSz="457200" rtl="0" eaLnBrk="1" fontAlgn="base" hangingPunct="1">
              <a:spcBef>
                <a:spcPct val="20000"/>
              </a:spcBef>
              <a:spcAft>
                <a:spcPct val="0"/>
              </a:spcAft>
              <a:buClr>
                <a:srgbClr val="00B0F0"/>
              </a:buClr>
              <a:buFont typeface="Arial" pitchFamily="34" charset="0"/>
              <a:buChar char="|"/>
              <a:defRPr sz="1000" b="0" kern="1200">
                <a:solidFill>
                  <a:schemeClr val="tx1">
                    <a:lumMod val="75000"/>
                    <a:lumOff val="25000"/>
                  </a:schemeClr>
                </a:solidFill>
                <a:latin typeface="Arial"/>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ct val="0"/>
              </a:spcBef>
              <a:buNone/>
            </a:pPr>
            <a:fld id="{957B2AE7-578A-47A1-AF98-9A0CBB1AAF11}" type="datetime'''''''''4''''''''''''''''''''8''''''''''''''''''%'''''''''''">
              <a:rPr lang="en-US" altLang="en-US" sz="1000" smtClean="0">
                <a:solidFill>
                  <a:schemeClr val="bg1"/>
                </a:solidFill>
              </a:rPr>
              <a:pPr/>
              <a:t>48%</a:t>
            </a:fld>
            <a:endParaRPr lang="is-IS" sz="1000" dirty="0">
              <a:solidFill>
                <a:schemeClr val="bg1"/>
              </a:solidFill>
              <a:latin typeface="+mn-lt"/>
              <a:ea typeface="ＭＳ Ｐゴシック" panose="020B0600070205080204" pitchFamily="34" charset="-128"/>
              <a:sym typeface="+mn-lt"/>
            </a:endParaRPr>
          </a:p>
        </p:txBody>
      </p:sp>
      <p:sp>
        <p:nvSpPr>
          <p:cNvPr id="74" name="Text Placeholder 345">
            <a:extLst>
              <a:ext uri="{FF2B5EF4-FFF2-40B4-BE49-F238E27FC236}">
                <a16:creationId xmlns:a16="http://schemas.microsoft.com/office/drawing/2014/main" xmlns="" id="{008DE549-21A9-48FB-B65A-E69FC268F804}"/>
              </a:ext>
            </a:extLst>
          </p:cNvPr>
          <p:cNvSpPr>
            <a:spLocks noGrp="1"/>
          </p:cNvSpPr>
          <p:nvPr>
            <p:custDataLst>
              <p:tags r:id="rId21"/>
            </p:custDataLst>
          </p:nvPr>
        </p:nvSpPr>
        <p:spPr bwMode="auto">
          <a:xfrm>
            <a:off x="6865938" y="5611813"/>
            <a:ext cx="292100" cy="152400"/>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2900" indent="-342900" algn="l" defTabSz="457200" rtl="0" eaLnBrk="1" fontAlgn="base" hangingPunct="1">
              <a:spcBef>
                <a:spcPct val="20000"/>
              </a:spcBef>
              <a:spcAft>
                <a:spcPct val="0"/>
              </a:spcAft>
              <a:buClr>
                <a:srgbClr val="FFA600"/>
              </a:buClr>
              <a:buFont typeface="Arial" pitchFamily="34" charset="0"/>
              <a:buChar char="|"/>
              <a:defRPr sz="1600" b="0" kern="1200">
                <a:solidFill>
                  <a:schemeClr val="tx1">
                    <a:lumMod val="65000"/>
                    <a:lumOff val="35000"/>
                  </a:schemeClr>
                </a:solidFill>
                <a:latin typeface="Arial"/>
                <a:ea typeface="ＭＳ Ｐゴシック" pitchFamily="-65" charset="-128"/>
                <a:cs typeface="+mn-cs"/>
              </a:defRPr>
            </a:lvl1pPr>
            <a:lvl2pPr marL="742950" indent="-285750" algn="l" defTabSz="457200" rtl="0" eaLnBrk="1" fontAlgn="base" hangingPunct="1">
              <a:spcBef>
                <a:spcPct val="20000"/>
              </a:spcBef>
              <a:spcAft>
                <a:spcPct val="0"/>
              </a:spcAft>
              <a:buClr>
                <a:srgbClr val="FFA600"/>
              </a:buClr>
              <a:buFont typeface="Arial" pitchFamily="34" charset="0"/>
              <a:buChar char="|"/>
              <a:defRPr sz="1400" b="0" kern="1200">
                <a:solidFill>
                  <a:schemeClr val="tx1">
                    <a:lumMod val="65000"/>
                    <a:lumOff val="35000"/>
                  </a:schemeClr>
                </a:solidFill>
                <a:latin typeface="Arial"/>
                <a:ea typeface="ＭＳ Ｐゴシック" pitchFamily="-65" charset="-128"/>
                <a:cs typeface="+mn-cs"/>
              </a:defRPr>
            </a:lvl2pPr>
            <a:lvl3pPr marL="1143000" indent="-228600" algn="l" defTabSz="457200" rtl="0" eaLnBrk="1" fontAlgn="base" hangingPunct="1">
              <a:spcBef>
                <a:spcPct val="20000"/>
              </a:spcBef>
              <a:spcAft>
                <a:spcPct val="0"/>
              </a:spcAft>
              <a:buClr>
                <a:srgbClr val="FFA600"/>
              </a:buClr>
              <a:buFont typeface="Arial" pitchFamily="34" charset="0"/>
              <a:buChar char="|"/>
              <a:defRPr sz="1200" b="0" kern="1200">
                <a:solidFill>
                  <a:schemeClr val="tx1">
                    <a:lumMod val="65000"/>
                    <a:lumOff val="35000"/>
                  </a:schemeClr>
                </a:solidFill>
                <a:latin typeface="Arial"/>
                <a:ea typeface="ＭＳ Ｐゴシック" pitchFamily="-65" charset="-128"/>
                <a:cs typeface="+mn-cs"/>
              </a:defRPr>
            </a:lvl3pPr>
            <a:lvl4pPr marL="1600200" indent="-228600" algn="l" defTabSz="457200" rtl="0" eaLnBrk="1" fontAlgn="base" hangingPunct="1">
              <a:spcBef>
                <a:spcPct val="20000"/>
              </a:spcBef>
              <a:spcAft>
                <a:spcPct val="0"/>
              </a:spcAft>
              <a:buClr>
                <a:srgbClr val="FFA600"/>
              </a:buClr>
              <a:buFont typeface="Arial" pitchFamily="34" charset="0"/>
              <a:buChar char="|"/>
              <a:defRPr sz="1000" b="0" kern="1200">
                <a:solidFill>
                  <a:schemeClr val="bg1"/>
                </a:solidFill>
                <a:latin typeface="Arial"/>
                <a:ea typeface="ＭＳ Ｐゴシック" pitchFamily="-65" charset="-128"/>
                <a:cs typeface="+mn-cs"/>
              </a:defRPr>
            </a:lvl4pPr>
            <a:lvl5pPr marL="2057400" indent="-228600" algn="l" defTabSz="457200" rtl="0" eaLnBrk="1" fontAlgn="base" hangingPunct="1">
              <a:spcBef>
                <a:spcPct val="20000"/>
              </a:spcBef>
              <a:spcAft>
                <a:spcPct val="0"/>
              </a:spcAft>
              <a:buClr>
                <a:srgbClr val="FFA600"/>
              </a:buClr>
              <a:buFont typeface="Arial" pitchFamily="34" charset="0"/>
              <a:buChar char="|"/>
              <a:defRPr sz="1000" b="0" kern="1200">
                <a:solidFill>
                  <a:schemeClr val="bg1"/>
                </a:solidFill>
                <a:latin typeface="Arial"/>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ct val="0"/>
              </a:spcBef>
              <a:buNone/>
            </a:pPr>
            <a:fld id="{175825D0-E692-4A5D-93BB-E8DF01A46225}" type="datetime'''''''''20''''''''''''''''''''''1''''4'''''''">
              <a:rPr lang="en-US" altLang="en-US" sz="1000" smtClean="0">
                <a:solidFill>
                  <a:srgbClr val="FFFFFF"/>
                </a:solidFill>
              </a:rPr>
              <a:pPr/>
              <a:t>2014</a:t>
            </a:fld>
            <a:endParaRPr lang="is-IS" sz="1000" dirty="0">
              <a:solidFill>
                <a:srgbClr val="FFFFFF"/>
              </a:solidFill>
              <a:latin typeface="+mn-lt"/>
              <a:ea typeface="ＭＳ Ｐゴシック" panose="020B0600070205080204" pitchFamily="34" charset="-128"/>
              <a:sym typeface="+mn-lt"/>
            </a:endParaRPr>
          </a:p>
        </p:txBody>
      </p:sp>
      <p:sp>
        <p:nvSpPr>
          <p:cNvPr id="75" name="Text Placeholder 367">
            <a:extLst>
              <a:ext uri="{FF2B5EF4-FFF2-40B4-BE49-F238E27FC236}">
                <a16:creationId xmlns:a16="http://schemas.microsoft.com/office/drawing/2014/main" xmlns="" id="{BF1AEA09-4EDE-414D-8FA6-C0C8A610D9B4}"/>
              </a:ext>
            </a:extLst>
          </p:cNvPr>
          <p:cNvSpPr>
            <a:spLocks noGrp="1"/>
          </p:cNvSpPr>
          <p:nvPr>
            <p:custDataLst>
              <p:tags r:id="rId22"/>
            </p:custDataLst>
          </p:nvPr>
        </p:nvSpPr>
        <p:spPr bwMode="gray">
          <a:xfrm>
            <a:off x="7531100" y="3354388"/>
            <a:ext cx="287338" cy="152400"/>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17463" tIns="0" rIns="17463" bIns="0" numCol="1" spcCol="0" anchor="ctr" anchorCtr="0" compatLnSpc="1">
            <a:prstTxWarp prst="textNoShape">
              <a:avLst/>
            </a:prstTxWarp>
            <a:noAutofit/>
          </a:bodyPr>
          <a:lstStyle>
            <a:lvl1pPr marL="342900" indent="-342900" algn="l" defTabSz="457200" rtl="0" eaLnBrk="1" fontAlgn="base" hangingPunct="1">
              <a:spcBef>
                <a:spcPct val="20000"/>
              </a:spcBef>
              <a:spcAft>
                <a:spcPct val="0"/>
              </a:spcAft>
              <a:buClr>
                <a:srgbClr val="FFA600"/>
              </a:buClr>
              <a:buFont typeface="Arial" pitchFamily="34" charset="0"/>
              <a:buChar char="|"/>
              <a:defRPr sz="1600" b="0" kern="1200">
                <a:solidFill>
                  <a:schemeClr val="tx1">
                    <a:lumMod val="65000"/>
                    <a:lumOff val="35000"/>
                  </a:schemeClr>
                </a:solidFill>
                <a:latin typeface="Arial"/>
                <a:ea typeface="ＭＳ Ｐゴシック" pitchFamily="-65" charset="-128"/>
                <a:cs typeface="+mn-cs"/>
              </a:defRPr>
            </a:lvl1pPr>
            <a:lvl2pPr marL="742950" indent="-285750" algn="l" defTabSz="457200" rtl="0" eaLnBrk="1" fontAlgn="base" hangingPunct="1">
              <a:spcBef>
                <a:spcPct val="20000"/>
              </a:spcBef>
              <a:spcAft>
                <a:spcPct val="0"/>
              </a:spcAft>
              <a:buClr>
                <a:srgbClr val="FFA600"/>
              </a:buClr>
              <a:buFont typeface="Arial" pitchFamily="34" charset="0"/>
              <a:buChar char="|"/>
              <a:defRPr sz="1400" b="0" kern="1200">
                <a:solidFill>
                  <a:schemeClr val="tx1">
                    <a:lumMod val="65000"/>
                    <a:lumOff val="35000"/>
                  </a:schemeClr>
                </a:solidFill>
                <a:latin typeface="Arial"/>
                <a:ea typeface="ＭＳ Ｐゴシック" pitchFamily="-65" charset="-128"/>
                <a:cs typeface="+mn-cs"/>
              </a:defRPr>
            </a:lvl2pPr>
            <a:lvl3pPr marL="1143000" indent="-228600" algn="l" defTabSz="457200" rtl="0" eaLnBrk="1" fontAlgn="base" hangingPunct="1">
              <a:spcBef>
                <a:spcPct val="20000"/>
              </a:spcBef>
              <a:spcAft>
                <a:spcPct val="0"/>
              </a:spcAft>
              <a:buClr>
                <a:srgbClr val="FFA600"/>
              </a:buClr>
              <a:buFont typeface="Arial" pitchFamily="34" charset="0"/>
              <a:buChar char="|"/>
              <a:defRPr sz="1200" b="0" kern="1200">
                <a:solidFill>
                  <a:schemeClr val="tx1">
                    <a:lumMod val="65000"/>
                    <a:lumOff val="35000"/>
                  </a:schemeClr>
                </a:solidFill>
                <a:latin typeface="Arial"/>
                <a:ea typeface="ＭＳ Ｐゴシック" pitchFamily="-65" charset="-128"/>
                <a:cs typeface="+mn-cs"/>
              </a:defRPr>
            </a:lvl3pPr>
            <a:lvl4pPr marL="1600200" indent="-228600" algn="l" defTabSz="457200" rtl="0" eaLnBrk="1" fontAlgn="base" hangingPunct="1">
              <a:spcBef>
                <a:spcPct val="20000"/>
              </a:spcBef>
              <a:spcAft>
                <a:spcPct val="0"/>
              </a:spcAft>
              <a:buClr>
                <a:srgbClr val="FFA600"/>
              </a:buClr>
              <a:buFont typeface="Arial" pitchFamily="34" charset="0"/>
              <a:buChar char="|"/>
              <a:defRPr sz="1000" b="0" kern="1200">
                <a:solidFill>
                  <a:schemeClr val="bg1"/>
                </a:solidFill>
                <a:latin typeface="Arial"/>
                <a:ea typeface="ＭＳ Ｐゴシック" pitchFamily="-65" charset="-128"/>
                <a:cs typeface="+mn-cs"/>
              </a:defRPr>
            </a:lvl4pPr>
            <a:lvl5pPr marL="2057400" indent="-228600" algn="l" defTabSz="457200" rtl="0" eaLnBrk="1" fontAlgn="base" hangingPunct="1">
              <a:spcBef>
                <a:spcPct val="20000"/>
              </a:spcBef>
              <a:spcAft>
                <a:spcPct val="0"/>
              </a:spcAft>
              <a:buClr>
                <a:srgbClr val="FFA600"/>
              </a:buClr>
              <a:buFont typeface="Arial" pitchFamily="34" charset="0"/>
              <a:buChar char="|"/>
              <a:defRPr sz="1000" b="0" kern="1200">
                <a:solidFill>
                  <a:schemeClr val="bg1"/>
                </a:solidFill>
                <a:latin typeface="Arial"/>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ct val="0"/>
              </a:spcBef>
              <a:buNone/>
            </a:pPr>
            <a:r>
              <a:rPr lang="en-US" sz="1000" dirty="0">
                <a:solidFill>
                  <a:schemeClr val="tx1">
                    <a:lumMod val="75000"/>
                    <a:lumOff val="25000"/>
                  </a:schemeClr>
                </a:solidFill>
                <a:latin typeface="+mn-lt"/>
                <a:ea typeface="ＭＳ Ｐゴシック" panose="020B0600070205080204" pitchFamily="34" charset="-128"/>
                <a:sym typeface="+mn-lt"/>
              </a:rPr>
              <a:t>36%</a:t>
            </a:r>
            <a:endParaRPr lang="is-IS" sz="1000" dirty="0">
              <a:solidFill>
                <a:schemeClr val="tx1">
                  <a:lumMod val="75000"/>
                  <a:lumOff val="25000"/>
                </a:schemeClr>
              </a:solidFill>
              <a:latin typeface="+mn-lt"/>
              <a:ea typeface="ＭＳ Ｐゴシック" panose="020B0600070205080204" pitchFamily="34" charset="-128"/>
              <a:sym typeface="+mn-lt"/>
            </a:endParaRPr>
          </a:p>
        </p:txBody>
      </p:sp>
      <p:sp>
        <p:nvSpPr>
          <p:cNvPr id="77" name="Text Placeholder 365">
            <a:extLst>
              <a:ext uri="{FF2B5EF4-FFF2-40B4-BE49-F238E27FC236}">
                <a16:creationId xmlns:a16="http://schemas.microsoft.com/office/drawing/2014/main" xmlns="" id="{A4152290-B43B-4D4A-84F4-5D040008F1BE}"/>
              </a:ext>
            </a:extLst>
          </p:cNvPr>
          <p:cNvSpPr>
            <a:spLocks noGrp="1"/>
          </p:cNvSpPr>
          <p:nvPr>
            <p:custDataLst>
              <p:tags r:id="rId23"/>
            </p:custDataLst>
          </p:nvPr>
        </p:nvSpPr>
        <p:spPr bwMode="gray">
          <a:xfrm>
            <a:off x="7531100" y="4854575"/>
            <a:ext cx="287338" cy="152400"/>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17463" tIns="0" rIns="17463" bIns="0" numCol="1" spcCol="0" anchor="ctr" anchorCtr="0" compatLnSpc="1">
            <a:prstTxWarp prst="textNoShape">
              <a:avLst/>
            </a:prstTxWarp>
            <a:noAutofit/>
          </a:bodyPr>
          <a:lstStyle>
            <a:lvl1pPr marL="342900" indent="-342900" algn="l" defTabSz="457200" rtl="0" eaLnBrk="1" fontAlgn="base" hangingPunct="1">
              <a:spcBef>
                <a:spcPct val="20000"/>
              </a:spcBef>
              <a:spcAft>
                <a:spcPct val="0"/>
              </a:spcAft>
              <a:buClr>
                <a:srgbClr val="FFA600"/>
              </a:buClr>
              <a:buFont typeface="Arial" pitchFamily="34" charset="0"/>
              <a:buChar char="|"/>
              <a:defRPr sz="1600" b="0" kern="1200">
                <a:solidFill>
                  <a:schemeClr val="tx1">
                    <a:lumMod val="65000"/>
                    <a:lumOff val="35000"/>
                  </a:schemeClr>
                </a:solidFill>
                <a:latin typeface="Arial"/>
                <a:ea typeface="ＭＳ Ｐゴシック" pitchFamily="-65" charset="-128"/>
                <a:cs typeface="+mn-cs"/>
              </a:defRPr>
            </a:lvl1pPr>
            <a:lvl2pPr marL="742950" indent="-285750" algn="l" defTabSz="457200" rtl="0" eaLnBrk="1" fontAlgn="base" hangingPunct="1">
              <a:spcBef>
                <a:spcPct val="20000"/>
              </a:spcBef>
              <a:spcAft>
                <a:spcPct val="0"/>
              </a:spcAft>
              <a:buClr>
                <a:srgbClr val="FFA600"/>
              </a:buClr>
              <a:buFont typeface="Arial" pitchFamily="34" charset="0"/>
              <a:buChar char="|"/>
              <a:defRPr sz="1400" b="0" kern="1200">
                <a:solidFill>
                  <a:schemeClr val="tx1">
                    <a:lumMod val="65000"/>
                    <a:lumOff val="35000"/>
                  </a:schemeClr>
                </a:solidFill>
                <a:latin typeface="Arial"/>
                <a:ea typeface="ＭＳ Ｐゴシック" pitchFamily="-65" charset="-128"/>
                <a:cs typeface="+mn-cs"/>
              </a:defRPr>
            </a:lvl2pPr>
            <a:lvl3pPr marL="1143000" indent="-228600" algn="l" defTabSz="457200" rtl="0" eaLnBrk="1" fontAlgn="base" hangingPunct="1">
              <a:spcBef>
                <a:spcPct val="20000"/>
              </a:spcBef>
              <a:spcAft>
                <a:spcPct val="0"/>
              </a:spcAft>
              <a:buClr>
                <a:srgbClr val="FFA600"/>
              </a:buClr>
              <a:buFont typeface="Arial" pitchFamily="34" charset="0"/>
              <a:buChar char="|"/>
              <a:defRPr sz="1200" b="0" kern="1200">
                <a:solidFill>
                  <a:schemeClr val="tx1">
                    <a:lumMod val="65000"/>
                    <a:lumOff val="35000"/>
                  </a:schemeClr>
                </a:solidFill>
                <a:latin typeface="Arial"/>
                <a:ea typeface="ＭＳ Ｐゴシック" pitchFamily="-65" charset="-128"/>
                <a:cs typeface="+mn-cs"/>
              </a:defRPr>
            </a:lvl3pPr>
            <a:lvl4pPr marL="1600200" indent="-228600" algn="l" defTabSz="457200" rtl="0" eaLnBrk="1" fontAlgn="base" hangingPunct="1">
              <a:spcBef>
                <a:spcPct val="20000"/>
              </a:spcBef>
              <a:spcAft>
                <a:spcPct val="0"/>
              </a:spcAft>
              <a:buClr>
                <a:srgbClr val="FFA600"/>
              </a:buClr>
              <a:buFont typeface="Arial" pitchFamily="34" charset="0"/>
              <a:buChar char="|"/>
              <a:defRPr sz="1000" b="0" kern="1200">
                <a:solidFill>
                  <a:schemeClr val="bg1"/>
                </a:solidFill>
                <a:latin typeface="Arial"/>
                <a:ea typeface="ＭＳ Ｐゴシック" pitchFamily="-65" charset="-128"/>
                <a:cs typeface="+mn-cs"/>
              </a:defRPr>
            </a:lvl4pPr>
            <a:lvl5pPr marL="2057400" indent="-228600" algn="l" defTabSz="457200" rtl="0" eaLnBrk="1" fontAlgn="base" hangingPunct="1">
              <a:spcBef>
                <a:spcPct val="20000"/>
              </a:spcBef>
              <a:spcAft>
                <a:spcPct val="0"/>
              </a:spcAft>
              <a:buClr>
                <a:srgbClr val="FFA600"/>
              </a:buClr>
              <a:buFont typeface="Arial" pitchFamily="34" charset="0"/>
              <a:buChar char="|"/>
              <a:defRPr sz="1000" b="0" kern="1200">
                <a:solidFill>
                  <a:schemeClr val="bg1"/>
                </a:solidFill>
                <a:latin typeface="Arial"/>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ct val="0"/>
              </a:spcBef>
              <a:buNone/>
            </a:pPr>
            <a:fld id="{A548EDD4-3FC8-4630-B282-9BF979FAB61B}" type="datetime'''''''''''''''''''4''''''''''''''9''%'''">
              <a:rPr lang="en-US" altLang="en-US" sz="1000" smtClean="0">
                <a:solidFill>
                  <a:schemeClr val="bg1"/>
                </a:solidFill>
              </a:rPr>
              <a:pPr/>
              <a:t>49%</a:t>
            </a:fld>
            <a:endParaRPr lang="is-IS" sz="1000" dirty="0">
              <a:solidFill>
                <a:schemeClr val="bg1"/>
              </a:solidFill>
              <a:latin typeface="+mn-lt"/>
              <a:ea typeface="ＭＳ Ｐゴシック" panose="020B0600070205080204" pitchFamily="34" charset="-128"/>
              <a:sym typeface="+mn-lt"/>
            </a:endParaRPr>
          </a:p>
        </p:txBody>
      </p:sp>
      <p:sp>
        <p:nvSpPr>
          <p:cNvPr id="79" name="Text Placeholder 346">
            <a:extLst>
              <a:ext uri="{FF2B5EF4-FFF2-40B4-BE49-F238E27FC236}">
                <a16:creationId xmlns:a16="http://schemas.microsoft.com/office/drawing/2014/main" xmlns="" id="{5F45D96D-E963-418E-9D56-546B565C4CCF}"/>
              </a:ext>
            </a:extLst>
          </p:cNvPr>
          <p:cNvSpPr>
            <a:spLocks noGrp="1"/>
          </p:cNvSpPr>
          <p:nvPr>
            <p:custDataLst>
              <p:tags r:id="rId24"/>
            </p:custDataLst>
          </p:nvPr>
        </p:nvSpPr>
        <p:spPr bwMode="auto">
          <a:xfrm>
            <a:off x="7527925" y="5611813"/>
            <a:ext cx="292100" cy="152400"/>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2900" indent="-342900" algn="l" defTabSz="457200" rtl="0" eaLnBrk="1" fontAlgn="base" hangingPunct="1">
              <a:spcBef>
                <a:spcPct val="20000"/>
              </a:spcBef>
              <a:spcAft>
                <a:spcPct val="0"/>
              </a:spcAft>
              <a:buClr>
                <a:srgbClr val="FFA600"/>
              </a:buClr>
              <a:buFont typeface="Arial" pitchFamily="34" charset="0"/>
              <a:buChar char="|"/>
              <a:defRPr sz="1600" b="0" kern="1200">
                <a:solidFill>
                  <a:schemeClr val="tx1">
                    <a:lumMod val="65000"/>
                    <a:lumOff val="35000"/>
                  </a:schemeClr>
                </a:solidFill>
                <a:latin typeface="Arial"/>
                <a:ea typeface="ＭＳ Ｐゴシック" pitchFamily="-65" charset="-128"/>
                <a:cs typeface="+mn-cs"/>
              </a:defRPr>
            </a:lvl1pPr>
            <a:lvl2pPr marL="742950" indent="-285750" algn="l" defTabSz="457200" rtl="0" eaLnBrk="1" fontAlgn="base" hangingPunct="1">
              <a:spcBef>
                <a:spcPct val="20000"/>
              </a:spcBef>
              <a:spcAft>
                <a:spcPct val="0"/>
              </a:spcAft>
              <a:buClr>
                <a:srgbClr val="FFA600"/>
              </a:buClr>
              <a:buFont typeface="Arial" pitchFamily="34" charset="0"/>
              <a:buChar char="|"/>
              <a:defRPr sz="1400" b="0" kern="1200">
                <a:solidFill>
                  <a:schemeClr val="tx1">
                    <a:lumMod val="65000"/>
                    <a:lumOff val="35000"/>
                  </a:schemeClr>
                </a:solidFill>
                <a:latin typeface="Arial"/>
                <a:ea typeface="ＭＳ Ｐゴシック" pitchFamily="-65" charset="-128"/>
                <a:cs typeface="+mn-cs"/>
              </a:defRPr>
            </a:lvl2pPr>
            <a:lvl3pPr marL="1143000" indent="-228600" algn="l" defTabSz="457200" rtl="0" eaLnBrk="1" fontAlgn="base" hangingPunct="1">
              <a:spcBef>
                <a:spcPct val="20000"/>
              </a:spcBef>
              <a:spcAft>
                <a:spcPct val="0"/>
              </a:spcAft>
              <a:buClr>
                <a:srgbClr val="FFA600"/>
              </a:buClr>
              <a:buFont typeface="Arial" pitchFamily="34" charset="0"/>
              <a:buChar char="|"/>
              <a:defRPr sz="1200" b="0" kern="1200">
                <a:solidFill>
                  <a:schemeClr val="tx1">
                    <a:lumMod val="65000"/>
                    <a:lumOff val="35000"/>
                  </a:schemeClr>
                </a:solidFill>
                <a:latin typeface="Arial"/>
                <a:ea typeface="ＭＳ Ｐゴシック" pitchFamily="-65" charset="-128"/>
                <a:cs typeface="+mn-cs"/>
              </a:defRPr>
            </a:lvl3pPr>
            <a:lvl4pPr marL="1600200" indent="-228600" algn="l" defTabSz="457200" rtl="0" eaLnBrk="1" fontAlgn="base" hangingPunct="1">
              <a:spcBef>
                <a:spcPct val="20000"/>
              </a:spcBef>
              <a:spcAft>
                <a:spcPct val="0"/>
              </a:spcAft>
              <a:buClr>
                <a:srgbClr val="FFA600"/>
              </a:buClr>
              <a:buFont typeface="Arial" pitchFamily="34" charset="0"/>
              <a:buChar char="|"/>
              <a:defRPr sz="1000" b="0" kern="1200">
                <a:solidFill>
                  <a:schemeClr val="bg1"/>
                </a:solidFill>
                <a:latin typeface="Arial"/>
                <a:ea typeface="ＭＳ Ｐゴシック" pitchFamily="-65" charset="-128"/>
                <a:cs typeface="+mn-cs"/>
              </a:defRPr>
            </a:lvl4pPr>
            <a:lvl5pPr marL="2057400" indent="-228600" algn="l" defTabSz="457200" rtl="0" eaLnBrk="1" fontAlgn="base" hangingPunct="1">
              <a:spcBef>
                <a:spcPct val="20000"/>
              </a:spcBef>
              <a:spcAft>
                <a:spcPct val="0"/>
              </a:spcAft>
              <a:buClr>
                <a:srgbClr val="FFA600"/>
              </a:buClr>
              <a:buFont typeface="Arial" pitchFamily="34" charset="0"/>
              <a:buChar char="|"/>
              <a:defRPr sz="1000" b="0" kern="1200">
                <a:solidFill>
                  <a:schemeClr val="bg1"/>
                </a:solidFill>
                <a:latin typeface="Arial"/>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ct val="0"/>
              </a:spcBef>
              <a:buNone/>
            </a:pPr>
            <a:fld id="{2E16517A-233A-456E-991D-A105DDFEBE44}" type="datetime'''''''''''''''2''''''''''''''''''''''''''''''0''1''5'''''">
              <a:rPr lang="en-US" altLang="en-US" sz="1000" smtClean="0">
                <a:solidFill>
                  <a:srgbClr val="FFFFFF"/>
                </a:solidFill>
              </a:rPr>
              <a:pPr/>
              <a:t>2015</a:t>
            </a:fld>
            <a:endParaRPr lang="is-IS" sz="1000" dirty="0">
              <a:solidFill>
                <a:srgbClr val="FFFFFF"/>
              </a:solidFill>
              <a:latin typeface="+mn-lt"/>
              <a:ea typeface="ＭＳ Ｐゴシック" panose="020B0600070205080204" pitchFamily="34" charset="-128"/>
              <a:sym typeface="+mn-lt"/>
            </a:endParaRPr>
          </a:p>
        </p:txBody>
      </p:sp>
      <p:sp>
        <p:nvSpPr>
          <p:cNvPr id="87" name="Text Placeholder 2">
            <a:extLst>
              <a:ext uri="{FF2B5EF4-FFF2-40B4-BE49-F238E27FC236}">
                <a16:creationId xmlns:a16="http://schemas.microsoft.com/office/drawing/2014/main" xmlns="" id="{5462385F-5AAB-42AD-BA2A-BE53E525CFFF}"/>
              </a:ext>
            </a:extLst>
          </p:cNvPr>
          <p:cNvSpPr>
            <a:spLocks noGrp="1"/>
          </p:cNvSpPr>
          <p:nvPr>
            <p:custDataLst>
              <p:tags r:id="rId25"/>
            </p:custDataLst>
          </p:nvPr>
        </p:nvSpPr>
        <p:spPr bwMode="gray">
          <a:xfrm>
            <a:off x="8853488" y="4589463"/>
            <a:ext cx="287338" cy="152400"/>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17463" tIns="0" rIns="17463" bIns="0" numCol="1" spcCol="0" anchor="ctr" anchorCtr="0" compatLnSpc="1">
            <a:prstTxWarp prst="textNoShape">
              <a:avLst/>
            </a:prstTxWarp>
            <a:noAutofit/>
          </a:bodyPr>
          <a:lstStyle>
            <a:lvl1pPr marL="342900" indent="-342900" algn="l" defTabSz="457200" rtl="0" eaLnBrk="1" fontAlgn="base" hangingPunct="1">
              <a:spcBef>
                <a:spcPct val="20000"/>
              </a:spcBef>
              <a:spcAft>
                <a:spcPct val="0"/>
              </a:spcAft>
              <a:buClr>
                <a:srgbClr val="00B0F0"/>
              </a:buClr>
              <a:buFont typeface="Arial" pitchFamily="34" charset="0"/>
              <a:buChar char="|"/>
              <a:defRPr sz="1600" b="0" kern="1200">
                <a:solidFill>
                  <a:schemeClr val="tx1">
                    <a:lumMod val="75000"/>
                    <a:lumOff val="25000"/>
                  </a:schemeClr>
                </a:solidFill>
                <a:latin typeface="Arial"/>
                <a:ea typeface="ＭＳ Ｐゴシック" pitchFamily="-65" charset="-128"/>
                <a:cs typeface="+mn-cs"/>
              </a:defRPr>
            </a:lvl1pPr>
            <a:lvl2pPr marL="742950" indent="-285750" algn="l" defTabSz="457200" rtl="0" eaLnBrk="1" fontAlgn="base" hangingPunct="1">
              <a:spcBef>
                <a:spcPct val="20000"/>
              </a:spcBef>
              <a:spcAft>
                <a:spcPct val="0"/>
              </a:spcAft>
              <a:buClr>
                <a:srgbClr val="00B0F0"/>
              </a:buClr>
              <a:buFont typeface="Arial" pitchFamily="34" charset="0"/>
              <a:buChar char="|"/>
              <a:defRPr sz="1400" b="0" kern="1200">
                <a:solidFill>
                  <a:schemeClr val="tx1">
                    <a:lumMod val="75000"/>
                    <a:lumOff val="25000"/>
                  </a:schemeClr>
                </a:solidFill>
                <a:latin typeface="Arial"/>
                <a:ea typeface="ＭＳ Ｐゴシック" pitchFamily="-65" charset="-128"/>
                <a:cs typeface="+mn-cs"/>
              </a:defRPr>
            </a:lvl2pPr>
            <a:lvl3pPr marL="1143000" indent="-228600" algn="l" defTabSz="457200" rtl="0" eaLnBrk="1" fontAlgn="base" hangingPunct="1">
              <a:spcBef>
                <a:spcPct val="20000"/>
              </a:spcBef>
              <a:spcAft>
                <a:spcPct val="0"/>
              </a:spcAft>
              <a:buClr>
                <a:srgbClr val="00B0F0"/>
              </a:buClr>
              <a:buFont typeface="Arial" pitchFamily="34" charset="0"/>
              <a:buChar char="|"/>
              <a:defRPr sz="1200" b="0" kern="1200">
                <a:solidFill>
                  <a:schemeClr val="tx1">
                    <a:lumMod val="75000"/>
                    <a:lumOff val="25000"/>
                  </a:schemeClr>
                </a:solidFill>
                <a:latin typeface="Arial"/>
                <a:ea typeface="ＭＳ Ｐゴシック" pitchFamily="-65" charset="-128"/>
                <a:cs typeface="+mn-cs"/>
              </a:defRPr>
            </a:lvl3pPr>
            <a:lvl4pPr marL="1600200" indent="-228600" algn="l" defTabSz="457200" rtl="0" eaLnBrk="1" fontAlgn="base" hangingPunct="1">
              <a:spcBef>
                <a:spcPct val="20000"/>
              </a:spcBef>
              <a:spcAft>
                <a:spcPct val="0"/>
              </a:spcAft>
              <a:buClr>
                <a:srgbClr val="00B0F0"/>
              </a:buClr>
              <a:buFont typeface="Arial" pitchFamily="34" charset="0"/>
              <a:buChar char="|"/>
              <a:defRPr sz="1000" b="0" kern="1200">
                <a:solidFill>
                  <a:schemeClr val="tx1">
                    <a:lumMod val="75000"/>
                    <a:lumOff val="25000"/>
                  </a:schemeClr>
                </a:solidFill>
                <a:latin typeface="Arial"/>
                <a:ea typeface="ＭＳ Ｐゴシック" pitchFamily="-65" charset="-128"/>
                <a:cs typeface="+mn-cs"/>
              </a:defRPr>
            </a:lvl4pPr>
            <a:lvl5pPr marL="2057400" indent="-228600" algn="l" defTabSz="457200" rtl="0" eaLnBrk="1" fontAlgn="base" hangingPunct="1">
              <a:spcBef>
                <a:spcPct val="20000"/>
              </a:spcBef>
              <a:spcAft>
                <a:spcPct val="0"/>
              </a:spcAft>
              <a:buClr>
                <a:srgbClr val="00B0F0"/>
              </a:buClr>
              <a:buFont typeface="Arial" pitchFamily="34" charset="0"/>
              <a:buChar char="|"/>
              <a:defRPr sz="1000" b="0" kern="1200">
                <a:solidFill>
                  <a:schemeClr val="tx1">
                    <a:lumMod val="75000"/>
                    <a:lumOff val="25000"/>
                  </a:schemeClr>
                </a:solidFill>
                <a:latin typeface="Arial"/>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ct val="0"/>
              </a:spcBef>
              <a:buNone/>
            </a:pPr>
            <a:fld id="{67658380-653F-433D-BE53-8C92B2A52524}" type="datetime'''''5''2''''''''''''''%'''''''''''''''''''''''">
              <a:rPr lang="en-US" altLang="en-US" sz="1000" smtClean="0">
                <a:solidFill>
                  <a:schemeClr val="bg1"/>
                </a:solidFill>
              </a:rPr>
              <a:pPr/>
              <a:t>52%</a:t>
            </a:fld>
            <a:endParaRPr lang="en-US" sz="1000" dirty="0">
              <a:solidFill>
                <a:schemeClr val="bg1"/>
              </a:solidFill>
              <a:latin typeface="+mn-lt"/>
              <a:ea typeface="ＭＳ Ｐゴシック" panose="020B0600070205080204" pitchFamily="34" charset="-128"/>
              <a:sym typeface="+mn-lt"/>
            </a:endParaRPr>
          </a:p>
        </p:txBody>
      </p:sp>
      <p:sp>
        <p:nvSpPr>
          <p:cNvPr id="81" name="Text Placeholder 2">
            <a:extLst>
              <a:ext uri="{FF2B5EF4-FFF2-40B4-BE49-F238E27FC236}">
                <a16:creationId xmlns:a16="http://schemas.microsoft.com/office/drawing/2014/main" xmlns="" id="{5590B778-0BE3-48B6-B90A-947B4CD79F12}"/>
              </a:ext>
            </a:extLst>
          </p:cNvPr>
          <p:cNvSpPr>
            <a:spLocks noGrp="1"/>
          </p:cNvSpPr>
          <p:nvPr>
            <p:custDataLst>
              <p:tags r:id="rId26"/>
            </p:custDataLst>
          </p:nvPr>
        </p:nvSpPr>
        <p:spPr bwMode="gray">
          <a:xfrm>
            <a:off x="8193088" y="2947988"/>
            <a:ext cx="287338" cy="152400"/>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17463" tIns="0" rIns="17463" bIns="0" numCol="1" spcCol="0" anchor="ctr" anchorCtr="0" compatLnSpc="1">
            <a:prstTxWarp prst="textNoShape">
              <a:avLst/>
            </a:prstTxWarp>
            <a:noAutofit/>
          </a:bodyPr>
          <a:lstStyle>
            <a:lvl1pPr marL="342900" indent="-342900" algn="l" defTabSz="457200" rtl="0" eaLnBrk="1" fontAlgn="base" hangingPunct="1">
              <a:spcBef>
                <a:spcPct val="20000"/>
              </a:spcBef>
              <a:spcAft>
                <a:spcPct val="0"/>
              </a:spcAft>
              <a:buClr>
                <a:srgbClr val="00B0F0"/>
              </a:buClr>
              <a:buFont typeface="Arial" pitchFamily="34" charset="0"/>
              <a:buChar char="|"/>
              <a:defRPr sz="1600" b="0" kern="1200">
                <a:solidFill>
                  <a:schemeClr val="tx1">
                    <a:lumMod val="75000"/>
                    <a:lumOff val="25000"/>
                  </a:schemeClr>
                </a:solidFill>
                <a:latin typeface="Arial"/>
                <a:ea typeface="ＭＳ Ｐゴシック" pitchFamily="-65" charset="-128"/>
                <a:cs typeface="+mn-cs"/>
              </a:defRPr>
            </a:lvl1pPr>
            <a:lvl2pPr marL="742950" indent="-285750" algn="l" defTabSz="457200" rtl="0" eaLnBrk="1" fontAlgn="base" hangingPunct="1">
              <a:spcBef>
                <a:spcPct val="20000"/>
              </a:spcBef>
              <a:spcAft>
                <a:spcPct val="0"/>
              </a:spcAft>
              <a:buClr>
                <a:srgbClr val="00B0F0"/>
              </a:buClr>
              <a:buFont typeface="Arial" pitchFamily="34" charset="0"/>
              <a:buChar char="|"/>
              <a:defRPr sz="1400" b="0" kern="1200">
                <a:solidFill>
                  <a:schemeClr val="tx1">
                    <a:lumMod val="75000"/>
                    <a:lumOff val="25000"/>
                  </a:schemeClr>
                </a:solidFill>
                <a:latin typeface="Arial"/>
                <a:ea typeface="ＭＳ Ｐゴシック" pitchFamily="-65" charset="-128"/>
                <a:cs typeface="+mn-cs"/>
              </a:defRPr>
            </a:lvl2pPr>
            <a:lvl3pPr marL="1143000" indent="-228600" algn="l" defTabSz="457200" rtl="0" eaLnBrk="1" fontAlgn="base" hangingPunct="1">
              <a:spcBef>
                <a:spcPct val="20000"/>
              </a:spcBef>
              <a:spcAft>
                <a:spcPct val="0"/>
              </a:spcAft>
              <a:buClr>
                <a:srgbClr val="00B0F0"/>
              </a:buClr>
              <a:buFont typeface="Arial" pitchFamily="34" charset="0"/>
              <a:buChar char="|"/>
              <a:defRPr sz="1200" b="0" kern="1200">
                <a:solidFill>
                  <a:schemeClr val="tx1">
                    <a:lumMod val="75000"/>
                    <a:lumOff val="25000"/>
                  </a:schemeClr>
                </a:solidFill>
                <a:latin typeface="Arial"/>
                <a:ea typeface="ＭＳ Ｐゴシック" pitchFamily="-65" charset="-128"/>
                <a:cs typeface="+mn-cs"/>
              </a:defRPr>
            </a:lvl3pPr>
            <a:lvl4pPr marL="1600200" indent="-228600" algn="l" defTabSz="457200" rtl="0" eaLnBrk="1" fontAlgn="base" hangingPunct="1">
              <a:spcBef>
                <a:spcPct val="20000"/>
              </a:spcBef>
              <a:spcAft>
                <a:spcPct val="0"/>
              </a:spcAft>
              <a:buClr>
                <a:srgbClr val="00B0F0"/>
              </a:buClr>
              <a:buFont typeface="Arial" pitchFamily="34" charset="0"/>
              <a:buChar char="|"/>
              <a:defRPr sz="1000" b="0" kern="1200">
                <a:solidFill>
                  <a:schemeClr val="tx1">
                    <a:lumMod val="75000"/>
                    <a:lumOff val="25000"/>
                  </a:schemeClr>
                </a:solidFill>
                <a:latin typeface="Arial"/>
                <a:ea typeface="ＭＳ Ｐゴシック" pitchFamily="-65" charset="-128"/>
                <a:cs typeface="+mn-cs"/>
              </a:defRPr>
            </a:lvl4pPr>
            <a:lvl5pPr marL="2057400" indent="-228600" algn="l" defTabSz="457200" rtl="0" eaLnBrk="1" fontAlgn="base" hangingPunct="1">
              <a:spcBef>
                <a:spcPct val="20000"/>
              </a:spcBef>
              <a:spcAft>
                <a:spcPct val="0"/>
              </a:spcAft>
              <a:buClr>
                <a:srgbClr val="00B0F0"/>
              </a:buClr>
              <a:buFont typeface="Arial" pitchFamily="34" charset="0"/>
              <a:buChar char="|"/>
              <a:defRPr sz="1000" b="0" kern="1200">
                <a:solidFill>
                  <a:schemeClr val="tx1">
                    <a:lumMod val="75000"/>
                    <a:lumOff val="25000"/>
                  </a:schemeClr>
                </a:solidFill>
                <a:latin typeface="Arial"/>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ct val="0"/>
              </a:spcBef>
              <a:buNone/>
            </a:pPr>
            <a:fld id="{DE385CF7-138C-4793-B632-1B029C9B2D81}" type="datetime'''''3''''''''''''''''''''''''''''''''''8''''''''%'''''''''">
              <a:rPr lang="is-IS" altLang="en-US" sz="1000" smtClean="0"/>
              <a:pPr/>
              <a:t>38%</a:t>
            </a:fld>
            <a:endParaRPr lang="is-IS" sz="1000" dirty="0">
              <a:latin typeface="+mn-lt"/>
              <a:ea typeface="ＭＳ Ｐゴシック" panose="020B0600070205080204" pitchFamily="34" charset="-128"/>
              <a:sym typeface="+mn-lt"/>
            </a:endParaRPr>
          </a:p>
        </p:txBody>
      </p:sp>
      <p:sp>
        <p:nvSpPr>
          <p:cNvPr id="113" name="Text Placeholder 2">
            <a:extLst>
              <a:ext uri="{FF2B5EF4-FFF2-40B4-BE49-F238E27FC236}">
                <a16:creationId xmlns:a16="http://schemas.microsoft.com/office/drawing/2014/main" xmlns="" id="{E3427EE0-D45D-42A9-AF7D-4FB3D4445AE4}"/>
              </a:ext>
            </a:extLst>
          </p:cNvPr>
          <p:cNvSpPr>
            <a:spLocks noGrp="1"/>
          </p:cNvSpPr>
          <p:nvPr>
            <p:custDataLst>
              <p:tags r:id="rId27"/>
            </p:custDataLst>
          </p:nvPr>
        </p:nvSpPr>
        <p:spPr bwMode="gray">
          <a:xfrm>
            <a:off x="10144125" y="1738313"/>
            <a:ext cx="349250" cy="152400"/>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17463" tIns="0" rIns="17463" bIns="0" numCol="1" spcCol="0" anchor="b" anchorCtr="0" compatLnSpc="1">
            <a:prstTxWarp prst="textNoShape">
              <a:avLst/>
            </a:prstTxWarp>
            <a:noAutofit/>
          </a:bodyPr>
          <a:lstStyle>
            <a:lvl1pPr marL="342900" indent="-342900" algn="l" defTabSz="457200" rtl="0" eaLnBrk="1" fontAlgn="base" hangingPunct="1">
              <a:spcBef>
                <a:spcPct val="20000"/>
              </a:spcBef>
              <a:spcAft>
                <a:spcPct val="0"/>
              </a:spcAft>
              <a:buClr>
                <a:srgbClr val="00B0F0"/>
              </a:buClr>
              <a:buFont typeface="Arial" pitchFamily="34" charset="0"/>
              <a:buChar char="|"/>
              <a:defRPr sz="1600" b="0" kern="1200">
                <a:solidFill>
                  <a:schemeClr val="tx1">
                    <a:lumMod val="75000"/>
                    <a:lumOff val="25000"/>
                  </a:schemeClr>
                </a:solidFill>
                <a:latin typeface="Arial"/>
                <a:ea typeface="ＭＳ Ｐゴシック" pitchFamily="-65" charset="-128"/>
                <a:cs typeface="+mn-cs"/>
              </a:defRPr>
            </a:lvl1pPr>
            <a:lvl2pPr marL="742950" indent="-285750" algn="l" defTabSz="457200" rtl="0" eaLnBrk="1" fontAlgn="base" hangingPunct="1">
              <a:spcBef>
                <a:spcPct val="20000"/>
              </a:spcBef>
              <a:spcAft>
                <a:spcPct val="0"/>
              </a:spcAft>
              <a:buClr>
                <a:srgbClr val="00B0F0"/>
              </a:buClr>
              <a:buFont typeface="Arial" pitchFamily="34" charset="0"/>
              <a:buChar char="|"/>
              <a:defRPr sz="1400" b="0" kern="1200">
                <a:solidFill>
                  <a:schemeClr val="tx1">
                    <a:lumMod val="75000"/>
                    <a:lumOff val="25000"/>
                  </a:schemeClr>
                </a:solidFill>
                <a:latin typeface="Arial"/>
                <a:ea typeface="ＭＳ Ｐゴシック" pitchFamily="-65" charset="-128"/>
                <a:cs typeface="+mn-cs"/>
              </a:defRPr>
            </a:lvl2pPr>
            <a:lvl3pPr marL="1143000" indent="-228600" algn="l" defTabSz="457200" rtl="0" eaLnBrk="1" fontAlgn="base" hangingPunct="1">
              <a:spcBef>
                <a:spcPct val="20000"/>
              </a:spcBef>
              <a:spcAft>
                <a:spcPct val="0"/>
              </a:spcAft>
              <a:buClr>
                <a:srgbClr val="00B0F0"/>
              </a:buClr>
              <a:buFont typeface="Arial" pitchFamily="34" charset="0"/>
              <a:buChar char="|"/>
              <a:defRPr sz="1200" b="0" kern="1200">
                <a:solidFill>
                  <a:schemeClr val="tx1">
                    <a:lumMod val="75000"/>
                    <a:lumOff val="25000"/>
                  </a:schemeClr>
                </a:solidFill>
                <a:latin typeface="Arial"/>
                <a:ea typeface="ＭＳ Ｐゴシック" pitchFamily="-65" charset="-128"/>
                <a:cs typeface="+mn-cs"/>
              </a:defRPr>
            </a:lvl3pPr>
            <a:lvl4pPr marL="1600200" indent="-228600" algn="l" defTabSz="457200" rtl="0" eaLnBrk="1" fontAlgn="base" hangingPunct="1">
              <a:spcBef>
                <a:spcPct val="20000"/>
              </a:spcBef>
              <a:spcAft>
                <a:spcPct val="0"/>
              </a:spcAft>
              <a:buClr>
                <a:srgbClr val="00B0F0"/>
              </a:buClr>
              <a:buFont typeface="Arial" pitchFamily="34" charset="0"/>
              <a:buChar char="|"/>
              <a:defRPr sz="1000" b="0" kern="1200">
                <a:solidFill>
                  <a:schemeClr val="tx1">
                    <a:lumMod val="75000"/>
                    <a:lumOff val="25000"/>
                  </a:schemeClr>
                </a:solidFill>
                <a:latin typeface="Arial"/>
                <a:ea typeface="ＭＳ Ｐゴシック" pitchFamily="-65" charset="-128"/>
                <a:cs typeface="+mn-cs"/>
              </a:defRPr>
            </a:lvl4pPr>
            <a:lvl5pPr marL="2057400" indent="-228600" algn="l" defTabSz="457200" rtl="0" eaLnBrk="1" fontAlgn="base" hangingPunct="1">
              <a:spcBef>
                <a:spcPct val="20000"/>
              </a:spcBef>
              <a:spcAft>
                <a:spcPct val="0"/>
              </a:spcAft>
              <a:buClr>
                <a:srgbClr val="00B0F0"/>
              </a:buClr>
              <a:buFont typeface="Arial" pitchFamily="34" charset="0"/>
              <a:buChar char="|"/>
              <a:defRPr sz="1000" b="0" kern="1200">
                <a:solidFill>
                  <a:schemeClr val="tx1">
                    <a:lumMod val="75000"/>
                    <a:lumOff val="25000"/>
                  </a:schemeClr>
                </a:solidFill>
                <a:latin typeface="Arial"/>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ct val="0"/>
              </a:spcBef>
              <a:buNone/>
            </a:pPr>
            <a:fld id="{96970C85-A953-4DB3-AA87-F1E4BC0D1289}" type="datetime'''4'',''''2''''''9''''''''''''''''''''''''''''''1'''''''">
              <a:rPr lang="en-GB" altLang="en-US" sz="1000" smtClean="0">
                <a:solidFill>
                  <a:srgbClr val="FFFFFF"/>
                </a:solidFill>
              </a:rPr>
              <a:pPr marL="0" indent="0" algn="ctr">
                <a:spcBef>
                  <a:spcPct val="0"/>
                </a:spcBef>
                <a:buNone/>
              </a:pPr>
              <a:t>4,291</a:t>
            </a:fld>
            <a:endParaRPr lang="en-US" sz="1000" dirty="0">
              <a:solidFill>
                <a:srgbClr val="FFFFFF"/>
              </a:solidFill>
              <a:latin typeface="+mn-lt"/>
              <a:ea typeface="ＭＳ Ｐゴシック" panose="020B0600070205080204" pitchFamily="34" charset="-128"/>
              <a:sym typeface="+mn-lt"/>
            </a:endParaRPr>
          </a:p>
        </p:txBody>
      </p:sp>
      <p:sp>
        <p:nvSpPr>
          <p:cNvPr id="83" name="Text Placeholder 2">
            <a:extLst>
              <a:ext uri="{FF2B5EF4-FFF2-40B4-BE49-F238E27FC236}">
                <a16:creationId xmlns:a16="http://schemas.microsoft.com/office/drawing/2014/main" xmlns="" id="{5DFF14DC-0920-4464-9DD7-CECF656ADA5E}"/>
              </a:ext>
            </a:extLst>
          </p:cNvPr>
          <p:cNvSpPr>
            <a:spLocks noGrp="1"/>
          </p:cNvSpPr>
          <p:nvPr>
            <p:custDataLst>
              <p:tags r:id="rId28"/>
            </p:custDataLst>
          </p:nvPr>
        </p:nvSpPr>
        <p:spPr bwMode="gray">
          <a:xfrm>
            <a:off x="8193088" y="3735388"/>
            <a:ext cx="287338" cy="152400"/>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17463" tIns="0" rIns="17463" bIns="0" numCol="1" spcCol="0" anchor="ctr" anchorCtr="0" compatLnSpc="1">
            <a:prstTxWarp prst="textNoShape">
              <a:avLst/>
            </a:prstTxWarp>
            <a:noAutofit/>
          </a:bodyPr>
          <a:lstStyle>
            <a:lvl1pPr marL="342900" indent="-342900" algn="l" defTabSz="457200" rtl="0" eaLnBrk="1" fontAlgn="base" hangingPunct="1">
              <a:spcBef>
                <a:spcPct val="20000"/>
              </a:spcBef>
              <a:spcAft>
                <a:spcPct val="0"/>
              </a:spcAft>
              <a:buClr>
                <a:srgbClr val="00B0F0"/>
              </a:buClr>
              <a:buFont typeface="Arial" pitchFamily="34" charset="0"/>
              <a:buChar char="|"/>
              <a:defRPr sz="1600" b="0" kern="1200">
                <a:solidFill>
                  <a:schemeClr val="tx1">
                    <a:lumMod val="75000"/>
                    <a:lumOff val="25000"/>
                  </a:schemeClr>
                </a:solidFill>
                <a:latin typeface="Arial"/>
                <a:ea typeface="ＭＳ Ｐゴシック" pitchFamily="-65" charset="-128"/>
                <a:cs typeface="+mn-cs"/>
              </a:defRPr>
            </a:lvl1pPr>
            <a:lvl2pPr marL="742950" indent="-285750" algn="l" defTabSz="457200" rtl="0" eaLnBrk="1" fontAlgn="base" hangingPunct="1">
              <a:spcBef>
                <a:spcPct val="20000"/>
              </a:spcBef>
              <a:spcAft>
                <a:spcPct val="0"/>
              </a:spcAft>
              <a:buClr>
                <a:srgbClr val="00B0F0"/>
              </a:buClr>
              <a:buFont typeface="Arial" pitchFamily="34" charset="0"/>
              <a:buChar char="|"/>
              <a:defRPr sz="1400" b="0" kern="1200">
                <a:solidFill>
                  <a:schemeClr val="tx1">
                    <a:lumMod val="75000"/>
                    <a:lumOff val="25000"/>
                  </a:schemeClr>
                </a:solidFill>
                <a:latin typeface="Arial"/>
                <a:ea typeface="ＭＳ Ｐゴシック" pitchFamily="-65" charset="-128"/>
                <a:cs typeface="+mn-cs"/>
              </a:defRPr>
            </a:lvl2pPr>
            <a:lvl3pPr marL="1143000" indent="-228600" algn="l" defTabSz="457200" rtl="0" eaLnBrk="1" fontAlgn="base" hangingPunct="1">
              <a:spcBef>
                <a:spcPct val="20000"/>
              </a:spcBef>
              <a:spcAft>
                <a:spcPct val="0"/>
              </a:spcAft>
              <a:buClr>
                <a:srgbClr val="00B0F0"/>
              </a:buClr>
              <a:buFont typeface="Arial" pitchFamily="34" charset="0"/>
              <a:buChar char="|"/>
              <a:defRPr sz="1200" b="0" kern="1200">
                <a:solidFill>
                  <a:schemeClr val="tx1">
                    <a:lumMod val="75000"/>
                    <a:lumOff val="25000"/>
                  </a:schemeClr>
                </a:solidFill>
                <a:latin typeface="Arial"/>
                <a:ea typeface="ＭＳ Ｐゴシック" pitchFamily="-65" charset="-128"/>
                <a:cs typeface="+mn-cs"/>
              </a:defRPr>
            </a:lvl3pPr>
            <a:lvl4pPr marL="1600200" indent="-228600" algn="l" defTabSz="457200" rtl="0" eaLnBrk="1" fontAlgn="base" hangingPunct="1">
              <a:spcBef>
                <a:spcPct val="20000"/>
              </a:spcBef>
              <a:spcAft>
                <a:spcPct val="0"/>
              </a:spcAft>
              <a:buClr>
                <a:srgbClr val="00B0F0"/>
              </a:buClr>
              <a:buFont typeface="Arial" pitchFamily="34" charset="0"/>
              <a:buChar char="|"/>
              <a:defRPr sz="1000" b="0" kern="1200">
                <a:solidFill>
                  <a:schemeClr val="tx1">
                    <a:lumMod val="75000"/>
                    <a:lumOff val="25000"/>
                  </a:schemeClr>
                </a:solidFill>
                <a:latin typeface="Arial"/>
                <a:ea typeface="ＭＳ Ｐゴシック" pitchFamily="-65" charset="-128"/>
                <a:cs typeface="+mn-cs"/>
              </a:defRPr>
            </a:lvl4pPr>
            <a:lvl5pPr marL="2057400" indent="-228600" algn="l" defTabSz="457200" rtl="0" eaLnBrk="1" fontAlgn="base" hangingPunct="1">
              <a:spcBef>
                <a:spcPct val="20000"/>
              </a:spcBef>
              <a:spcAft>
                <a:spcPct val="0"/>
              </a:spcAft>
              <a:buClr>
                <a:srgbClr val="00B0F0"/>
              </a:buClr>
              <a:buFont typeface="Arial" pitchFamily="34" charset="0"/>
              <a:buChar char="|"/>
              <a:defRPr sz="1000" b="0" kern="1200">
                <a:solidFill>
                  <a:schemeClr val="tx1">
                    <a:lumMod val="75000"/>
                    <a:lumOff val="25000"/>
                  </a:schemeClr>
                </a:solidFill>
                <a:latin typeface="Arial"/>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ct val="0"/>
              </a:spcBef>
              <a:buNone/>
            </a:pPr>
            <a:r>
              <a:rPr lang="is-IS" altLang="en-US" sz="1000" dirty="0">
                <a:solidFill>
                  <a:schemeClr val="bg1"/>
                </a:solidFill>
                <a:latin typeface="+mn-lt"/>
                <a:ea typeface="ＭＳ Ｐゴシック" panose="020B0600070205080204" pitchFamily="34" charset="-128"/>
                <a:sym typeface="+mn-lt"/>
              </a:rPr>
              <a:t>12%</a:t>
            </a:r>
            <a:endParaRPr lang="is-IS" sz="1000" dirty="0">
              <a:solidFill>
                <a:schemeClr val="bg1"/>
              </a:solidFill>
              <a:latin typeface="+mn-lt"/>
              <a:ea typeface="ＭＳ Ｐゴシック" panose="020B0600070205080204" pitchFamily="34" charset="-128"/>
              <a:sym typeface="+mn-lt"/>
            </a:endParaRPr>
          </a:p>
        </p:txBody>
      </p:sp>
      <p:sp>
        <p:nvSpPr>
          <p:cNvPr id="84" name="Text Placeholder 2">
            <a:extLst>
              <a:ext uri="{FF2B5EF4-FFF2-40B4-BE49-F238E27FC236}">
                <a16:creationId xmlns:a16="http://schemas.microsoft.com/office/drawing/2014/main" xmlns="" id="{13559A59-0371-444D-A391-B7AA3DE6D0F0}"/>
              </a:ext>
            </a:extLst>
          </p:cNvPr>
          <p:cNvSpPr>
            <a:spLocks noGrp="1"/>
          </p:cNvSpPr>
          <p:nvPr>
            <p:custDataLst>
              <p:tags r:id="rId29"/>
            </p:custDataLst>
          </p:nvPr>
        </p:nvSpPr>
        <p:spPr bwMode="gray">
          <a:xfrm>
            <a:off x="8193088" y="4713288"/>
            <a:ext cx="287338" cy="152400"/>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17463" tIns="0" rIns="17463" bIns="0" numCol="1" spcCol="0" anchor="ctr" anchorCtr="0" compatLnSpc="1">
            <a:prstTxWarp prst="textNoShape">
              <a:avLst/>
            </a:prstTxWarp>
            <a:noAutofit/>
          </a:bodyPr>
          <a:lstStyle>
            <a:lvl1pPr marL="342900" indent="-342900" algn="l" defTabSz="457200" rtl="0" eaLnBrk="1" fontAlgn="base" hangingPunct="1">
              <a:spcBef>
                <a:spcPct val="20000"/>
              </a:spcBef>
              <a:spcAft>
                <a:spcPct val="0"/>
              </a:spcAft>
              <a:buClr>
                <a:srgbClr val="00B0F0"/>
              </a:buClr>
              <a:buFont typeface="Arial" pitchFamily="34" charset="0"/>
              <a:buChar char="|"/>
              <a:defRPr sz="1600" b="0" kern="1200">
                <a:solidFill>
                  <a:schemeClr val="tx1">
                    <a:lumMod val="75000"/>
                    <a:lumOff val="25000"/>
                  </a:schemeClr>
                </a:solidFill>
                <a:latin typeface="Arial"/>
                <a:ea typeface="ＭＳ Ｐゴシック" pitchFamily="-65" charset="-128"/>
                <a:cs typeface="+mn-cs"/>
              </a:defRPr>
            </a:lvl1pPr>
            <a:lvl2pPr marL="742950" indent="-285750" algn="l" defTabSz="457200" rtl="0" eaLnBrk="1" fontAlgn="base" hangingPunct="1">
              <a:spcBef>
                <a:spcPct val="20000"/>
              </a:spcBef>
              <a:spcAft>
                <a:spcPct val="0"/>
              </a:spcAft>
              <a:buClr>
                <a:srgbClr val="00B0F0"/>
              </a:buClr>
              <a:buFont typeface="Arial" pitchFamily="34" charset="0"/>
              <a:buChar char="|"/>
              <a:defRPr sz="1400" b="0" kern="1200">
                <a:solidFill>
                  <a:schemeClr val="tx1">
                    <a:lumMod val="75000"/>
                    <a:lumOff val="25000"/>
                  </a:schemeClr>
                </a:solidFill>
                <a:latin typeface="Arial"/>
                <a:ea typeface="ＭＳ Ｐゴシック" pitchFamily="-65" charset="-128"/>
                <a:cs typeface="+mn-cs"/>
              </a:defRPr>
            </a:lvl2pPr>
            <a:lvl3pPr marL="1143000" indent="-228600" algn="l" defTabSz="457200" rtl="0" eaLnBrk="1" fontAlgn="base" hangingPunct="1">
              <a:spcBef>
                <a:spcPct val="20000"/>
              </a:spcBef>
              <a:spcAft>
                <a:spcPct val="0"/>
              </a:spcAft>
              <a:buClr>
                <a:srgbClr val="00B0F0"/>
              </a:buClr>
              <a:buFont typeface="Arial" pitchFamily="34" charset="0"/>
              <a:buChar char="|"/>
              <a:defRPr sz="1200" b="0" kern="1200">
                <a:solidFill>
                  <a:schemeClr val="tx1">
                    <a:lumMod val="75000"/>
                    <a:lumOff val="25000"/>
                  </a:schemeClr>
                </a:solidFill>
                <a:latin typeface="Arial"/>
                <a:ea typeface="ＭＳ Ｐゴシック" pitchFamily="-65" charset="-128"/>
                <a:cs typeface="+mn-cs"/>
              </a:defRPr>
            </a:lvl3pPr>
            <a:lvl4pPr marL="1600200" indent="-228600" algn="l" defTabSz="457200" rtl="0" eaLnBrk="1" fontAlgn="base" hangingPunct="1">
              <a:spcBef>
                <a:spcPct val="20000"/>
              </a:spcBef>
              <a:spcAft>
                <a:spcPct val="0"/>
              </a:spcAft>
              <a:buClr>
                <a:srgbClr val="00B0F0"/>
              </a:buClr>
              <a:buFont typeface="Arial" pitchFamily="34" charset="0"/>
              <a:buChar char="|"/>
              <a:defRPr sz="1000" b="0" kern="1200">
                <a:solidFill>
                  <a:schemeClr val="tx1">
                    <a:lumMod val="75000"/>
                    <a:lumOff val="25000"/>
                  </a:schemeClr>
                </a:solidFill>
                <a:latin typeface="Arial"/>
                <a:ea typeface="ＭＳ Ｐゴシック" pitchFamily="-65" charset="-128"/>
                <a:cs typeface="+mn-cs"/>
              </a:defRPr>
            </a:lvl4pPr>
            <a:lvl5pPr marL="2057400" indent="-228600" algn="l" defTabSz="457200" rtl="0" eaLnBrk="1" fontAlgn="base" hangingPunct="1">
              <a:spcBef>
                <a:spcPct val="20000"/>
              </a:spcBef>
              <a:spcAft>
                <a:spcPct val="0"/>
              </a:spcAft>
              <a:buClr>
                <a:srgbClr val="00B0F0"/>
              </a:buClr>
              <a:buFont typeface="Arial" pitchFamily="34" charset="0"/>
              <a:buChar char="|"/>
              <a:defRPr sz="1000" b="0" kern="1200">
                <a:solidFill>
                  <a:schemeClr val="tx1">
                    <a:lumMod val="75000"/>
                    <a:lumOff val="25000"/>
                  </a:schemeClr>
                </a:solidFill>
                <a:latin typeface="Arial"/>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ct val="0"/>
              </a:spcBef>
              <a:buNone/>
            </a:pPr>
            <a:fld id="{6D4B68BB-67FC-4D32-8CD2-25F81AFB2640}" type="datetime'''''5''''''''''''''0''''''''''''''''%'''''''''''''''">
              <a:rPr lang="is-IS" altLang="en-US" sz="1000" smtClean="0">
                <a:solidFill>
                  <a:schemeClr val="bg1"/>
                </a:solidFill>
              </a:rPr>
              <a:pPr/>
              <a:t>50%</a:t>
            </a:fld>
            <a:endParaRPr lang="is-IS" sz="1000" dirty="0">
              <a:solidFill>
                <a:schemeClr val="bg1"/>
              </a:solidFill>
              <a:latin typeface="+mn-lt"/>
              <a:ea typeface="ＭＳ Ｐゴシック" panose="020B0600070205080204" pitchFamily="34" charset="-128"/>
              <a:sym typeface="+mn-lt"/>
            </a:endParaRPr>
          </a:p>
        </p:txBody>
      </p:sp>
      <p:sp>
        <p:nvSpPr>
          <p:cNvPr id="78" name="Text Placeholder 346">
            <a:extLst>
              <a:ext uri="{FF2B5EF4-FFF2-40B4-BE49-F238E27FC236}">
                <a16:creationId xmlns:a16="http://schemas.microsoft.com/office/drawing/2014/main" xmlns="" id="{F66A344D-8C8F-485C-876E-2FD3FC353A67}"/>
              </a:ext>
            </a:extLst>
          </p:cNvPr>
          <p:cNvSpPr>
            <a:spLocks noGrp="1"/>
          </p:cNvSpPr>
          <p:nvPr>
            <p:custDataLst>
              <p:tags r:id="rId30"/>
            </p:custDataLst>
          </p:nvPr>
        </p:nvSpPr>
        <p:spPr bwMode="auto">
          <a:xfrm>
            <a:off x="8189913" y="5611813"/>
            <a:ext cx="292100" cy="152400"/>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2900" indent="-342900" algn="l" defTabSz="457200" rtl="0" eaLnBrk="1" fontAlgn="base" hangingPunct="1">
              <a:spcBef>
                <a:spcPct val="20000"/>
              </a:spcBef>
              <a:spcAft>
                <a:spcPct val="0"/>
              </a:spcAft>
              <a:buClr>
                <a:srgbClr val="FFA600"/>
              </a:buClr>
              <a:buFont typeface="Arial" pitchFamily="34" charset="0"/>
              <a:buChar char="|"/>
              <a:defRPr sz="1600" b="0" kern="1200">
                <a:solidFill>
                  <a:schemeClr val="tx1">
                    <a:lumMod val="65000"/>
                    <a:lumOff val="35000"/>
                  </a:schemeClr>
                </a:solidFill>
                <a:latin typeface="Arial"/>
                <a:ea typeface="ＭＳ Ｐゴシック" pitchFamily="-65" charset="-128"/>
                <a:cs typeface="+mn-cs"/>
              </a:defRPr>
            </a:lvl1pPr>
            <a:lvl2pPr marL="742950" indent="-285750" algn="l" defTabSz="457200" rtl="0" eaLnBrk="1" fontAlgn="base" hangingPunct="1">
              <a:spcBef>
                <a:spcPct val="20000"/>
              </a:spcBef>
              <a:spcAft>
                <a:spcPct val="0"/>
              </a:spcAft>
              <a:buClr>
                <a:srgbClr val="FFA600"/>
              </a:buClr>
              <a:buFont typeface="Arial" pitchFamily="34" charset="0"/>
              <a:buChar char="|"/>
              <a:defRPr sz="1400" b="0" kern="1200">
                <a:solidFill>
                  <a:schemeClr val="tx1">
                    <a:lumMod val="65000"/>
                    <a:lumOff val="35000"/>
                  </a:schemeClr>
                </a:solidFill>
                <a:latin typeface="Arial"/>
                <a:ea typeface="ＭＳ Ｐゴシック" pitchFamily="-65" charset="-128"/>
                <a:cs typeface="+mn-cs"/>
              </a:defRPr>
            </a:lvl2pPr>
            <a:lvl3pPr marL="1143000" indent="-228600" algn="l" defTabSz="457200" rtl="0" eaLnBrk="1" fontAlgn="base" hangingPunct="1">
              <a:spcBef>
                <a:spcPct val="20000"/>
              </a:spcBef>
              <a:spcAft>
                <a:spcPct val="0"/>
              </a:spcAft>
              <a:buClr>
                <a:srgbClr val="FFA600"/>
              </a:buClr>
              <a:buFont typeface="Arial" pitchFamily="34" charset="0"/>
              <a:buChar char="|"/>
              <a:defRPr sz="1200" b="0" kern="1200">
                <a:solidFill>
                  <a:schemeClr val="tx1">
                    <a:lumMod val="65000"/>
                    <a:lumOff val="35000"/>
                  </a:schemeClr>
                </a:solidFill>
                <a:latin typeface="Arial"/>
                <a:ea typeface="ＭＳ Ｐゴシック" pitchFamily="-65" charset="-128"/>
                <a:cs typeface="+mn-cs"/>
              </a:defRPr>
            </a:lvl3pPr>
            <a:lvl4pPr marL="1600200" indent="-228600" algn="l" defTabSz="457200" rtl="0" eaLnBrk="1" fontAlgn="base" hangingPunct="1">
              <a:spcBef>
                <a:spcPct val="20000"/>
              </a:spcBef>
              <a:spcAft>
                <a:spcPct val="0"/>
              </a:spcAft>
              <a:buClr>
                <a:srgbClr val="FFA600"/>
              </a:buClr>
              <a:buFont typeface="Arial" pitchFamily="34" charset="0"/>
              <a:buChar char="|"/>
              <a:defRPr sz="1000" b="0" kern="1200">
                <a:solidFill>
                  <a:schemeClr val="bg1"/>
                </a:solidFill>
                <a:latin typeface="Arial"/>
                <a:ea typeface="ＭＳ Ｐゴシック" pitchFamily="-65" charset="-128"/>
                <a:cs typeface="+mn-cs"/>
              </a:defRPr>
            </a:lvl4pPr>
            <a:lvl5pPr marL="2057400" indent="-228600" algn="l" defTabSz="457200" rtl="0" eaLnBrk="1" fontAlgn="base" hangingPunct="1">
              <a:spcBef>
                <a:spcPct val="20000"/>
              </a:spcBef>
              <a:spcAft>
                <a:spcPct val="0"/>
              </a:spcAft>
              <a:buClr>
                <a:srgbClr val="FFA600"/>
              </a:buClr>
              <a:buFont typeface="Arial" pitchFamily="34" charset="0"/>
              <a:buChar char="|"/>
              <a:defRPr sz="1000" b="0" kern="1200">
                <a:solidFill>
                  <a:schemeClr val="bg1"/>
                </a:solidFill>
                <a:latin typeface="Arial"/>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ct val="0"/>
              </a:spcBef>
              <a:buNone/>
            </a:pPr>
            <a:fld id="{B0E6DE2F-DD8D-4F4E-876B-3B5B0F79BC76}" type="datetime'''2''''''''''''''''''''01''''''6'''''''''''">
              <a:rPr lang="en-US" altLang="en-US" sz="1000" smtClean="0">
                <a:solidFill>
                  <a:srgbClr val="FFFFFF"/>
                </a:solidFill>
              </a:rPr>
              <a:pPr/>
              <a:t>2016</a:t>
            </a:fld>
            <a:endParaRPr lang="is-IS" sz="1000" dirty="0">
              <a:solidFill>
                <a:srgbClr val="FFFFFF"/>
              </a:solidFill>
              <a:latin typeface="+mn-lt"/>
              <a:ea typeface="ＭＳ Ｐゴシック" panose="020B0600070205080204" pitchFamily="34" charset="-128"/>
              <a:sym typeface="+mn-lt"/>
            </a:endParaRPr>
          </a:p>
        </p:txBody>
      </p:sp>
      <p:sp>
        <p:nvSpPr>
          <p:cNvPr id="82" name="Text Placeholder 2">
            <a:extLst>
              <a:ext uri="{FF2B5EF4-FFF2-40B4-BE49-F238E27FC236}">
                <a16:creationId xmlns:a16="http://schemas.microsoft.com/office/drawing/2014/main" xmlns="" id="{9E0906C3-394E-42C4-BFEC-51D9CFBED0BC}"/>
              </a:ext>
            </a:extLst>
          </p:cNvPr>
          <p:cNvSpPr>
            <a:spLocks noGrp="1"/>
          </p:cNvSpPr>
          <p:nvPr>
            <p:custDataLst>
              <p:tags r:id="rId31"/>
            </p:custDataLst>
          </p:nvPr>
        </p:nvSpPr>
        <p:spPr bwMode="gray">
          <a:xfrm>
            <a:off x="8853488" y="2665413"/>
            <a:ext cx="287338" cy="152400"/>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17463" tIns="0" rIns="17463" bIns="0" numCol="1" spcCol="0" anchor="ctr" anchorCtr="0" compatLnSpc="1">
            <a:prstTxWarp prst="textNoShape">
              <a:avLst/>
            </a:prstTxWarp>
            <a:noAutofit/>
          </a:bodyPr>
          <a:lstStyle>
            <a:lvl1pPr marL="342900" indent="-342900" algn="l" defTabSz="457200" rtl="0" eaLnBrk="1" fontAlgn="base" hangingPunct="1">
              <a:spcBef>
                <a:spcPct val="20000"/>
              </a:spcBef>
              <a:spcAft>
                <a:spcPct val="0"/>
              </a:spcAft>
              <a:buClr>
                <a:srgbClr val="00B0F0"/>
              </a:buClr>
              <a:buFont typeface="Arial" pitchFamily="34" charset="0"/>
              <a:buChar char="|"/>
              <a:defRPr sz="1600" b="0" kern="1200">
                <a:solidFill>
                  <a:schemeClr val="tx1">
                    <a:lumMod val="75000"/>
                    <a:lumOff val="25000"/>
                  </a:schemeClr>
                </a:solidFill>
                <a:latin typeface="Arial"/>
                <a:ea typeface="ＭＳ Ｐゴシック" pitchFamily="-65" charset="-128"/>
                <a:cs typeface="+mn-cs"/>
              </a:defRPr>
            </a:lvl1pPr>
            <a:lvl2pPr marL="742950" indent="-285750" algn="l" defTabSz="457200" rtl="0" eaLnBrk="1" fontAlgn="base" hangingPunct="1">
              <a:spcBef>
                <a:spcPct val="20000"/>
              </a:spcBef>
              <a:spcAft>
                <a:spcPct val="0"/>
              </a:spcAft>
              <a:buClr>
                <a:srgbClr val="00B0F0"/>
              </a:buClr>
              <a:buFont typeface="Arial" pitchFamily="34" charset="0"/>
              <a:buChar char="|"/>
              <a:defRPr sz="1400" b="0" kern="1200">
                <a:solidFill>
                  <a:schemeClr val="tx1">
                    <a:lumMod val="75000"/>
                    <a:lumOff val="25000"/>
                  </a:schemeClr>
                </a:solidFill>
                <a:latin typeface="Arial"/>
                <a:ea typeface="ＭＳ Ｐゴシック" pitchFamily="-65" charset="-128"/>
                <a:cs typeface="+mn-cs"/>
              </a:defRPr>
            </a:lvl2pPr>
            <a:lvl3pPr marL="1143000" indent="-228600" algn="l" defTabSz="457200" rtl="0" eaLnBrk="1" fontAlgn="base" hangingPunct="1">
              <a:spcBef>
                <a:spcPct val="20000"/>
              </a:spcBef>
              <a:spcAft>
                <a:spcPct val="0"/>
              </a:spcAft>
              <a:buClr>
                <a:srgbClr val="00B0F0"/>
              </a:buClr>
              <a:buFont typeface="Arial" pitchFamily="34" charset="0"/>
              <a:buChar char="|"/>
              <a:defRPr sz="1200" b="0" kern="1200">
                <a:solidFill>
                  <a:schemeClr val="tx1">
                    <a:lumMod val="75000"/>
                    <a:lumOff val="25000"/>
                  </a:schemeClr>
                </a:solidFill>
                <a:latin typeface="Arial"/>
                <a:ea typeface="ＭＳ Ｐゴシック" pitchFamily="-65" charset="-128"/>
                <a:cs typeface="+mn-cs"/>
              </a:defRPr>
            </a:lvl3pPr>
            <a:lvl4pPr marL="1600200" indent="-228600" algn="l" defTabSz="457200" rtl="0" eaLnBrk="1" fontAlgn="base" hangingPunct="1">
              <a:spcBef>
                <a:spcPct val="20000"/>
              </a:spcBef>
              <a:spcAft>
                <a:spcPct val="0"/>
              </a:spcAft>
              <a:buClr>
                <a:srgbClr val="00B0F0"/>
              </a:buClr>
              <a:buFont typeface="Arial" pitchFamily="34" charset="0"/>
              <a:buChar char="|"/>
              <a:defRPr sz="1000" b="0" kern="1200">
                <a:solidFill>
                  <a:schemeClr val="tx1">
                    <a:lumMod val="75000"/>
                    <a:lumOff val="25000"/>
                  </a:schemeClr>
                </a:solidFill>
                <a:latin typeface="Arial"/>
                <a:ea typeface="ＭＳ Ｐゴシック" pitchFamily="-65" charset="-128"/>
                <a:cs typeface="+mn-cs"/>
              </a:defRPr>
            </a:lvl4pPr>
            <a:lvl5pPr marL="2057400" indent="-228600" algn="l" defTabSz="457200" rtl="0" eaLnBrk="1" fontAlgn="base" hangingPunct="1">
              <a:spcBef>
                <a:spcPct val="20000"/>
              </a:spcBef>
              <a:spcAft>
                <a:spcPct val="0"/>
              </a:spcAft>
              <a:buClr>
                <a:srgbClr val="00B0F0"/>
              </a:buClr>
              <a:buFont typeface="Arial" pitchFamily="34" charset="0"/>
              <a:buChar char="|"/>
              <a:defRPr sz="1000" b="0" kern="1200">
                <a:solidFill>
                  <a:schemeClr val="tx1">
                    <a:lumMod val="75000"/>
                    <a:lumOff val="25000"/>
                  </a:schemeClr>
                </a:solidFill>
                <a:latin typeface="Arial"/>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ct val="0"/>
              </a:spcBef>
              <a:buNone/>
            </a:pPr>
            <a:fld id="{80B294FB-D83C-4E26-8ACC-B917B64D94B3}" type="datetime'3''''''''''''''''''''''''''''''''''''''''6%'''''''''">
              <a:rPr lang="en-US" altLang="en-US" sz="1000" smtClean="0"/>
              <a:pPr/>
              <a:t>36%</a:t>
            </a:fld>
            <a:endParaRPr lang="en-US" sz="1000" dirty="0">
              <a:latin typeface="+mn-lt"/>
              <a:ea typeface="ＭＳ Ｐゴシック" panose="020B0600070205080204" pitchFamily="34" charset="-128"/>
              <a:sym typeface="+mn-lt"/>
            </a:endParaRPr>
          </a:p>
        </p:txBody>
      </p:sp>
      <p:sp>
        <p:nvSpPr>
          <p:cNvPr id="86" name="Text Placeholder 2">
            <a:extLst>
              <a:ext uri="{FF2B5EF4-FFF2-40B4-BE49-F238E27FC236}">
                <a16:creationId xmlns:a16="http://schemas.microsoft.com/office/drawing/2014/main" xmlns="" id="{9DC9A3F8-81F4-4725-B1B3-0062DFBAFC4A}"/>
              </a:ext>
            </a:extLst>
          </p:cNvPr>
          <p:cNvSpPr>
            <a:spLocks noGrp="1"/>
          </p:cNvSpPr>
          <p:nvPr>
            <p:custDataLst>
              <p:tags r:id="rId32"/>
            </p:custDataLst>
          </p:nvPr>
        </p:nvSpPr>
        <p:spPr bwMode="gray">
          <a:xfrm>
            <a:off x="8853488" y="3487738"/>
            <a:ext cx="287338" cy="152400"/>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17463" tIns="0" rIns="17463" bIns="0" numCol="1" spcCol="0" anchor="ctr" anchorCtr="0" compatLnSpc="1">
            <a:prstTxWarp prst="textNoShape">
              <a:avLst/>
            </a:prstTxWarp>
            <a:noAutofit/>
          </a:bodyPr>
          <a:lstStyle>
            <a:lvl1pPr marL="342900" indent="-342900" algn="l" defTabSz="457200" rtl="0" eaLnBrk="1" fontAlgn="base" hangingPunct="1">
              <a:spcBef>
                <a:spcPct val="20000"/>
              </a:spcBef>
              <a:spcAft>
                <a:spcPct val="0"/>
              </a:spcAft>
              <a:buClr>
                <a:srgbClr val="00B0F0"/>
              </a:buClr>
              <a:buFont typeface="Arial" pitchFamily="34" charset="0"/>
              <a:buChar char="|"/>
              <a:defRPr sz="1600" b="0" kern="1200">
                <a:solidFill>
                  <a:schemeClr val="tx1">
                    <a:lumMod val="75000"/>
                    <a:lumOff val="25000"/>
                  </a:schemeClr>
                </a:solidFill>
                <a:latin typeface="Arial"/>
                <a:ea typeface="ＭＳ Ｐゴシック" pitchFamily="-65" charset="-128"/>
                <a:cs typeface="+mn-cs"/>
              </a:defRPr>
            </a:lvl1pPr>
            <a:lvl2pPr marL="742950" indent="-285750" algn="l" defTabSz="457200" rtl="0" eaLnBrk="1" fontAlgn="base" hangingPunct="1">
              <a:spcBef>
                <a:spcPct val="20000"/>
              </a:spcBef>
              <a:spcAft>
                <a:spcPct val="0"/>
              </a:spcAft>
              <a:buClr>
                <a:srgbClr val="00B0F0"/>
              </a:buClr>
              <a:buFont typeface="Arial" pitchFamily="34" charset="0"/>
              <a:buChar char="|"/>
              <a:defRPr sz="1400" b="0" kern="1200">
                <a:solidFill>
                  <a:schemeClr val="tx1">
                    <a:lumMod val="75000"/>
                    <a:lumOff val="25000"/>
                  </a:schemeClr>
                </a:solidFill>
                <a:latin typeface="Arial"/>
                <a:ea typeface="ＭＳ Ｐゴシック" pitchFamily="-65" charset="-128"/>
                <a:cs typeface="+mn-cs"/>
              </a:defRPr>
            </a:lvl2pPr>
            <a:lvl3pPr marL="1143000" indent="-228600" algn="l" defTabSz="457200" rtl="0" eaLnBrk="1" fontAlgn="base" hangingPunct="1">
              <a:spcBef>
                <a:spcPct val="20000"/>
              </a:spcBef>
              <a:spcAft>
                <a:spcPct val="0"/>
              </a:spcAft>
              <a:buClr>
                <a:srgbClr val="00B0F0"/>
              </a:buClr>
              <a:buFont typeface="Arial" pitchFamily="34" charset="0"/>
              <a:buChar char="|"/>
              <a:defRPr sz="1200" b="0" kern="1200">
                <a:solidFill>
                  <a:schemeClr val="tx1">
                    <a:lumMod val="75000"/>
                    <a:lumOff val="25000"/>
                  </a:schemeClr>
                </a:solidFill>
                <a:latin typeface="Arial"/>
                <a:ea typeface="ＭＳ Ｐゴシック" pitchFamily="-65" charset="-128"/>
                <a:cs typeface="+mn-cs"/>
              </a:defRPr>
            </a:lvl3pPr>
            <a:lvl4pPr marL="1600200" indent="-228600" algn="l" defTabSz="457200" rtl="0" eaLnBrk="1" fontAlgn="base" hangingPunct="1">
              <a:spcBef>
                <a:spcPct val="20000"/>
              </a:spcBef>
              <a:spcAft>
                <a:spcPct val="0"/>
              </a:spcAft>
              <a:buClr>
                <a:srgbClr val="00B0F0"/>
              </a:buClr>
              <a:buFont typeface="Arial" pitchFamily="34" charset="0"/>
              <a:buChar char="|"/>
              <a:defRPr sz="1000" b="0" kern="1200">
                <a:solidFill>
                  <a:schemeClr val="tx1">
                    <a:lumMod val="75000"/>
                    <a:lumOff val="25000"/>
                  </a:schemeClr>
                </a:solidFill>
                <a:latin typeface="Arial"/>
                <a:ea typeface="ＭＳ Ｐゴシック" pitchFamily="-65" charset="-128"/>
                <a:cs typeface="+mn-cs"/>
              </a:defRPr>
            </a:lvl4pPr>
            <a:lvl5pPr marL="2057400" indent="-228600" algn="l" defTabSz="457200" rtl="0" eaLnBrk="1" fontAlgn="base" hangingPunct="1">
              <a:spcBef>
                <a:spcPct val="20000"/>
              </a:spcBef>
              <a:spcAft>
                <a:spcPct val="0"/>
              </a:spcAft>
              <a:buClr>
                <a:srgbClr val="00B0F0"/>
              </a:buClr>
              <a:buFont typeface="Arial" pitchFamily="34" charset="0"/>
              <a:buChar char="|"/>
              <a:defRPr sz="1000" b="0" kern="1200">
                <a:solidFill>
                  <a:schemeClr val="tx1">
                    <a:lumMod val="75000"/>
                    <a:lumOff val="25000"/>
                  </a:schemeClr>
                </a:solidFill>
                <a:latin typeface="Arial"/>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ct val="0"/>
              </a:spcBef>
              <a:buNone/>
            </a:pPr>
            <a:fld id="{83C81487-9993-4E20-A12C-881B9ED867E5}" type="datetime'''''''''''''''''''''12''''''''''''''''''''''''''''''''%'''''''">
              <a:rPr lang="en-US" altLang="en-US" sz="1000" smtClean="0">
                <a:solidFill>
                  <a:schemeClr val="bg1"/>
                </a:solidFill>
              </a:rPr>
              <a:pPr/>
              <a:t>12%</a:t>
            </a:fld>
            <a:endParaRPr lang="en-US" sz="1000" dirty="0">
              <a:solidFill>
                <a:schemeClr val="bg1"/>
              </a:solidFill>
              <a:latin typeface="+mn-lt"/>
              <a:ea typeface="ＭＳ Ｐゴシック" panose="020B0600070205080204" pitchFamily="34" charset="-128"/>
              <a:sym typeface="+mn-lt"/>
            </a:endParaRPr>
          </a:p>
        </p:txBody>
      </p:sp>
      <p:sp>
        <p:nvSpPr>
          <p:cNvPr id="88" name="Text Placeholder 346">
            <a:extLst>
              <a:ext uri="{FF2B5EF4-FFF2-40B4-BE49-F238E27FC236}">
                <a16:creationId xmlns:a16="http://schemas.microsoft.com/office/drawing/2014/main" xmlns="" id="{7E864C0A-578C-4FBD-A7B7-1F0701401BE3}"/>
              </a:ext>
            </a:extLst>
          </p:cNvPr>
          <p:cNvSpPr>
            <a:spLocks noGrp="1"/>
          </p:cNvSpPr>
          <p:nvPr>
            <p:custDataLst>
              <p:tags r:id="rId33"/>
            </p:custDataLst>
          </p:nvPr>
        </p:nvSpPr>
        <p:spPr bwMode="auto">
          <a:xfrm>
            <a:off x="8850313" y="5611813"/>
            <a:ext cx="292100" cy="152400"/>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2900" indent="-342900" algn="l" defTabSz="457200" rtl="0" eaLnBrk="1" fontAlgn="base" hangingPunct="1">
              <a:spcBef>
                <a:spcPct val="20000"/>
              </a:spcBef>
              <a:spcAft>
                <a:spcPct val="0"/>
              </a:spcAft>
              <a:buClr>
                <a:srgbClr val="FFA600"/>
              </a:buClr>
              <a:buFont typeface="Arial" pitchFamily="34" charset="0"/>
              <a:buChar char="|"/>
              <a:defRPr sz="1600" b="0" kern="1200">
                <a:solidFill>
                  <a:schemeClr val="tx1">
                    <a:lumMod val="65000"/>
                    <a:lumOff val="35000"/>
                  </a:schemeClr>
                </a:solidFill>
                <a:latin typeface="Arial"/>
                <a:ea typeface="ＭＳ Ｐゴシック" pitchFamily="-65" charset="-128"/>
                <a:cs typeface="+mn-cs"/>
              </a:defRPr>
            </a:lvl1pPr>
            <a:lvl2pPr marL="742950" indent="-285750" algn="l" defTabSz="457200" rtl="0" eaLnBrk="1" fontAlgn="base" hangingPunct="1">
              <a:spcBef>
                <a:spcPct val="20000"/>
              </a:spcBef>
              <a:spcAft>
                <a:spcPct val="0"/>
              </a:spcAft>
              <a:buClr>
                <a:srgbClr val="FFA600"/>
              </a:buClr>
              <a:buFont typeface="Arial" pitchFamily="34" charset="0"/>
              <a:buChar char="|"/>
              <a:defRPr sz="1400" b="0" kern="1200">
                <a:solidFill>
                  <a:schemeClr val="tx1">
                    <a:lumMod val="65000"/>
                    <a:lumOff val="35000"/>
                  </a:schemeClr>
                </a:solidFill>
                <a:latin typeface="Arial"/>
                <a:ea typeface="ＭＳ Ｐゴシック" pitchFamily="-65" charset="-128"/>
                <a:cs typeface="+mn-cs"/>
              </a:defRPr>
            </a:lvl2pPr>
            <a:lvl3pPr marL="1143000" indent="-228600" algn="l" defTabSz="457200" rtl="0" eaLnBrk="1" fontAlgn="base" hangingPunct="1">
              <a:spcBef>
                <a:spcPct val="20000"/>
              </a:spcBef>
              <a:spcAft>
                <a:spcPct val="0"/>
              </a:spcAft>
              <a:buClr>
                <a:srgbClr val="FFA600"/>
              </a:buClr>
              <a:buFont typeface="Arial" pitchFamily="34" charset="0"/>
              <a:buChar char="|"/>
              <a:defRPr sz="1200" b="0" kern="1200">
                <a:solidFill>
                  <a:schemeClr val="tx1">
                    <a:lumMod val="65000"/>
                    <a:lumOff val="35000"/>
                  </a:schemeClr>
                </a:solidFill>
                <a:latin typeface="Arial"/>
                <a:ea typeface="ＭＳ Ｐゴシック" pitchFamily="-65" charset="-128"/>
                <a:cs typeface="+mn-cs"/>
              </a:defRPr>
            </a:lvl3pPr>
            <a:lvl4pPr marL="1600200" indent="-228600" algn="l" defTabSz="457200" rtl="0" eaLnBrk="1" fontAlgn="base" hangingPunct="1">
              <a:spcBef>
                <a:spcPct val="20000"/>
              </a:spcBef>
              <a:spcAft>
                <a:spcPct val="0"/>
              </a:spcAft>
              <a:buClr>
                <a:srgbClr val="FFA600"/>
              </a:buClr>
              <a:buFont typeface="Arial" pitchFamily="34" charset="0"/>
              <a:buChar char="|"/>
              <a:defRPr sz="1000" b="0" kern="1200">
                <a:solidFill>
                  <a:schemeClr val="bg1"/>
                </a:solidFill>
                <a:latin typeface="Arial"/>
                <a:ea typeface="ＭＳ Ｐゴシック" pitchFamily="-65" charset="-128"/>
                <a:cs typeface="+mn-cs"/>
              </a:defRPr>
            </a:lvl4pPr>
            <a:lvl5pPr marL="2057400" indent="-228600" algn="l" defTabSz="457200" rtl="0" eaLnBrk="1" fontAlgn="base" hangingPunct="1">
              <a:spcBef>
                <a:spcPct val="20000"/>
              </a:spcBef>
              <a:spcAft>
                <a:spcPct val="0"/>
              </a:spcAft>
              <a:buClr>
                <a:srgbClr val="FFA600"/>
              </a:buClr>
              <a:buFont typeface="Arial" pitchFamily="34" charset="0"/>
              <a:buChar char="|"/>
              <a:defRPr sz="1000" b="0" kern="1200">
                <a:solidFill>
                  <a:schemeClr val="bg1"/>
                </a:solidFill>
                <a:latin typeface="Arial"/>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ct val="0"/>
              </a:spcBef>
              <a:buNone/>
            </a:pPr>
            <a:fld id="{EE38F071-E6AE-4BA1-A61E-1124810005BD}" type="datetime'''''''''''''''''''''''2''0''''''1''''7'''''''">
              <a:rPr lang="en-US" altLang="en-US" sz="1000" smtClean="0">
                <a:solidFill>
                  <a:srgbClr val="FFFFFF"/>
                </a:solidFill>
              </a:rPr>
              <a:pPr/>
              <a:t>2017</a:t>
            </a:fld>
            <a:endParaRPr lang="is-IS" sz="1000" dirty="0">
              <a:solidFill>
                <a:srgbClr val="FFFFFF"/>
              </a:solidFill>
              <a:latin typeface="+mn-lt"/>
              <a:ea typeface="ＭＳ Ｐゴシック" panose="020B0600070205080204" pitchFamily="34" charset="-128"/>
              <a:sym typeface="+mn-lt"/>
            </a:endParaRPr>
          </a:p>
        </p:txBody>
      </p:sp>
      <p:sp>
        <p:nvSpPr>
          <p:cNvPr id="85" name="Text Placeholder 2">
            <a:extLst>
              <a:ext uri="{FF2B5EF4-FFF2-40B4-BE49-F238E27FC236}">
                <a16:creationId xmlns:a16="http://schemas.microsoft.com/office/drawing/2014/main" xmlns="" id="{FDCF2CFF-354A-45E0-A598-C3EBB23E2208}"/>
              </a:ext>
            </a:extLst>
          </p:cNvPr>
          <p:cNvSpPr>
            <a:spLocks noGrp="1"/>
          </p:cNvSpPr>
          <p:nvPr>
            <p:custDataLst>
              <p:tags r:id="rId34"/>
            </p:custDataLst>
          </p:nvPr>
        </p:nvSpPr>
        <p:spPr bwMode="gray">
          <a:xfrm>
            <a:off x="9515475" y="3467100"/>
            <a:ext cx="287338" cy="152400"/>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17463" tIns="0" rIns="17463" bIns="0" numCol="1" spcCol="0" anchor="ctr" anchorCtr="0" compatLnSpc="1">
            <a:prstTxWarp prst="textNoShape">
              <a:avLst/>
            </a:prstTxWarp>
            <a:noAutofit/>
          </a:bodyPr>
          <a:lstStyle>
            <a:lvl1pPr marL="342900" indent="-342900" algn="l" defTabSz="457200" rtl="0" eaLnBrk="1" fontAlgn="base" hangingPunct="1">
              <a:spcBef>
                <a:spcPct val="20000"/>
              </a:spcBef>
              <a:spcAft>
                <a:spcPct val="0"/>
              </a:spcAft>
              <a:buClr>
                <a:srgbClr val="00B0F0"/>
              </a:buClr>
              <a:buFont typeface="Arial" pitchFamily="34" charset="0"/>
              <a:buChar char="|"/>
              <a:defRPr sz="1600" b="0" kern="1200">
                <a:solidFill>
                  <a:schemeClr val="tx1">
                    <a:lumMod val="75000"/>
                    <a:lumOff val="25000"/>
                  </a:schemeClr>
                </a:solidFill>
                <a:latin typeface="Arial"/>
                <a:ea typeface="ＭＳ Ｐゴシック" pitchFamily="-65" charset="-128"/>
                <a:cs typeface="+mn-cs"/>
              </a:defRPr>
            </a:lvl1pPr>
            <a:lvl2pPr marL="742950" indent="-285750" algn="l" defTabSz="457200" rtl="0" eaLnBrk="1" fontAlgn="base" hangingPunct="1">
              <a:spcBef>
                <a:spcPct val="20000"/>
              </a:spcBef>
              <a:spcAft>
                <a:spcPct val="0"/>
              </a:spcAft>
              <a:buClr>
                <a:srgbClr val="00B0F0"/>
              </a:buClr>
              <a:buFont typeface="Arial" pitchFamily="34" charset="0"/>
              <a:buChar char="|"/>
              <a:defRPr sz="1400" b="0" kern="1200">
                <a:solidFill>
                  <a:schemeClr val="tx1">
                    <a:lumMod val="75000"/>
                    <a:lumOff val="25000"/>
                  </a:schemeClr>
                </a:solidFill>
                <a:latin typeface="Arial"/>
                <a:ea typeface="ＭＳ Ｐゴシック" pitchFamily="-65" charset="-128"/>
                <a:cs typeface="+mn-cs"/>
              </a:defRPr>
            </a:lvl2pPr>
            <a:lvl3pPr marL="1143000" indent="-228600" algn="l" defTabSz="457200" rtl="0" eaLnBrk="1" fontAlgn="base" hangingPunct="1">
              <a:spcBef>
                <a:spcPct val="20000"/>
              </a:spcBef>
              <a:spcAft>
                <a:spcPct val="0"/>
              </a:spcAft>
              <a:buClr>
                <a:srgbClr val="00B0F0"/>
              </a:buClr>
              <a:buFont typeface="Arial" pitchFamily="34" charset="0"/>
              <a:buChar char="|"/>
              <a:defRPr sz="1200" b="0" kern="1200">
                <a:solidFill>
                  <a:schemeClr val="tx1">
                    <a:lumMod val="75000"/>
                    <a:lumOff val="25000"/>
                  </a:schemeClr>
                </a:solidFill>
                <a:latin typeface="Arial"/>
                <a:ea typeface="ＭＳ Ｐゴシック" pitchFamily="-65" charset="-128"/>
                <a:cs typeface="+mn-cs"/>
              </a:defRPr>
            </a:lvl3pPr>
            <a:lvl4pPr marL="1600200" indent="-228600" algn="l" defTabSz="457200" rtl="0" eaLnBrk="1" fontAlgn="base" hangingPunct="1">
              <a:spcBef>
                <a:spcPct val="20000"/>
              </a:spcBef>
              <a:spcAft>
                <a:spcPct val="0"/>
              </a:spcAft>
              <a:buClr>
                <a:srgbClr val="00B0F0"/>
              </a:buClr>
              <a:buFont typeface="Arial" pitchFamily="34" charset="0"/>
              <a:buChar char="|"/>
              <a:defRPr sz="1000" b="0" kern="1200">
                <a:solidFill>
                  <a:schemeClr val="tx1">
                    <a:lumMod val="75000"/>
                    <a:lumOff val="25000"/>
                  </a:schemeClr>
                </a:solidFill>
                <a:latin typeface="Arial"/>
                <a:ea typeface="ＭＳ Ｐゴシック" pitchFamily="-65" charset="-128"/>
                <a:cs typeface="+mn-cs"/>
              </a:defRPr>
            </a:lvl4pPr>
            <a:lvl5pPr marL="2057400" indent="-228600" algn="l" defTabSz="457200" rtl="0" eaLnBrk="1" fontAlgn="base" hangingPunct="1">
              <a:spcBef>
                <a:spcPct val="20000"/>
              </a:spcBef>
              <a:spcAft>
                <a:spcPct val="0"/>
              </a:spcAft>
              <a:buClr>
                <a:srgbClr val="00B0F0"/>
              </a:buClr>
              <a:buFont typeface="Arial" pitchFamily="34" charset="0"/>
              <a:buChar char="|"/>
              <a:defRPr sz="1000" b="0" kern="1200">
                <a:solidFill>
                  <a:schemeClr val="tx1">
                    <a:lumMod val="75000"/>
                    <a:lumOff val="25000"/>
                  </a:schemeClr>
                </a:solidFill>
                <a:latin typeface="Arial"/>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ct val="0"/>
              </a:spcBef>
              <a:buNone/>
            </a:pPr>
            <a:fld id="{CB5F5C59-4BA3-45B3-AB7F-CFBEFDADF47F}" type="datetime'''''1''''3%'''''''''''''''''''''''''''''''''''''''''''''">
              <a:rPr lang="en-US" altLang="en-US" sz="1000" smtClean="0">
                <a:solidFill>
                  <a:schemeClr val="bg1"/>
                </a:solidFill>
              </a:rPr>
              <a:pPr/>
              <a:t>13%</a:t>
            </a:fld>
            <a:endParaRPr lang="en-US" sz="1000" dirty="0">
              <a:solidFill>
                <a:schemeClr val="bg1"/>
              </a:solidFill>
              <a:latin typeface="+mn-lt"/>
              <a:ea typeface="ＭＳ Ｐゴシック" panose="020B0600070205080204" pitchFamily="34" charset="-128"/>
              <a:sym typeface="+mn-lt"/>
            </a:endParaRPr>
          </a:p>
        </p:txBody>
      </p:sp>
      <p:sp>
        <p:nvSpPr>
          <p:cNvPr id="92" name="Text Placeholder 2">
            <a:extLst>
              <a:ext uri="{FF2B5EF4-FFF2-40B4-BE49-F238E27FC236}">
                <a16:creationId xmlns:a16="http://schemas.microsoft.com/office/drawing/2014/main" xmlns="" id="{8A58B91E-5C74-46F1-B554-379DFF335909}"/>
              </a:ext>
            </a:extLst>
          </p:cNvPr>
          <p:cNvSpPr>
            <a:spLocks noGrp="1"/>
          </p:cNvSpPr>
          <p:nvPr>
            <p:custDataLst>
              <p:tags r:id="rId35"/>
            </p:custDataLst>
          </p:nvPr>
        </p:nvSpPr>
        <p:spPr bwMode="gray">
          <a:xfrm>
            <a:off x="9515475" y="4595813"/>
            <a:ext cx="287338" cy="152400"/>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17463" tIns="0" rIns="17463" bIns="0" numCol="1" spcCol="0" anchor="ctr" anchorCtr="0" compatLnSpc="1">
            <a:prstTxWarp prst="textNoShape">
              <a:avLst/>
            </a:prstTxWarp>
            <a:noAutofit/>
          </a:bodyPr>
          <a:lstStyle>
            <a:lvl1pPr marL="342900" indent="-342900" algn="l" defTabSz="457200" rtl="0" eaLnBrk="1" fontAlgn="base" hangingPunct="1">
              <a:spcBef>
                <a:spcPct val="20000"/>
              </a:spcBef>
              <a:spcAft>
                <a:spcPct val="0"/>
              </a:spcAft>
              <a:buClr>
                <a:srgbClr val="00B0F0"/>
              </a:buClr>
              <a:buFont typeface="Arial" pitchFamily="34" charset="0"/>
              <a:buChar char="|"/>
              <a:defRPr sz="1600" b="0" kern="1200">
                <a:solidFill>
                  <a:schemeClr val="tx1">
                    <a:lumMod val="75000"/>
                    <a:lumOff val="25000"/>
                  </a:schemeClr>
                </a:solidFill>
                <a:latin typeface="Arial"/>
                <a:ea typeface="ＭＳ Ｐゴシック" pitchFamily="-65" charset="-128"/>
                <a:cs typeface="+mn-cs"/>
              </a:defRPr>
            </a:lvl1pPr>
            <a:lvl2pPr marL="742950" indent="-285750" algn="l" defTabSz="457200" rtl="0" eaLnBrk="1" fontAlgn="base" hangingPunct="1">
              <a:spcBef>
                <a:spcPct val="20000"/>
              </a:spcBef>
              <a:spcAft>
                <a:spcPct val="0"/>
              </a:spcAft>
              <a:buClr>
                <a:srgbClr val="00B0F0"/>
              </a:buClr>
              <a:buFont typeface="Arial" pitchFamily="34" charset="0"/>
              <a:buChar char="|"/>
              <a:defRPr sz="1400" b="0" kern="1200">
                <a:solidFill>
                  <a:schemeClr val="tx1">
                    <a:lumMod val="75000"/>
                    <a:lumOff val="25000"/>
                  </a:schemeClr>
                </a:solidFill>
                <a:latin typeface="Arial"/>
                <a:ea typeface="ＭＳ Ｐゴシック" pitchFamily="-65" charset="-128"/>
                <a:cs typeface="+mn-cs"/>
              </a:defRPr>
            </a:lvl2pPr>
            <a:lvl3pPr marL="1143000" indent="-228600" algn="l" defTabSz="457200" rtl="0" eaLnBrk="1" fontAlgn="base" hangingPunct="1">
              <a:spcBef>
                <a:spcPct val="20000"/>
              </a:spcBef>
              <a:spcAft>
                <a:spcPct val="0"/>
              </a:spcAft>
              <a:buClr>
                <a:srgbClr val="00B0F0"/>
              </a:buClr>
              <a:buFont typeface="Arial" pitchFamily="34" charset="0"/>
              <a:buChar char="|"/>
              <a:defRPr sz="1200" b="0" kern="1200">
                <a:solidFill>
                  <a:schemeClr val="tx1">
                    <a:lumMod val="75000"/>
                    <a:lumOff val="25000"/>
                  </a:schemeClr>
                </a:solidFill>
                <a:latin typeface="Arial"/>
                <a:ea typeface="ＭＳ Ｐゴシック" pitchFamily="-65" charset="-128"/>
                <a:cs typeface="+mn-cs"/>
              </a:defRPr>
            </a:lvl3pPr>
            <a:lvl4pPr marL="1600200" indent="-228600" algn="l" defTabSz="457200" rtl="0" eaLnBrk="1" fontAlgn="base" hangingPunct="1">
              <a:spcBef>
                <a:spcPct val="20000"/>
              </a:spcBef>
              <a:spcAft>
                <a:spcPct val="0"/>
              </a:spcAft>
              <a:buClr>
                <a:srgbClr val="00B0F0"/>
              </a:buClr>
              <a:buFont typeface="Arial" pitchFamily="34" charset="0"/>
              <a:buChar char="|"/>
              <a:defRPr sz="1000" b="0" kern="1200">
                <a:solidFill>
                  <a:schemeClr val="tx1">
                    <a:lumMod val="75000"/>
                    <a:lumOff val="25000"/>
                  </a:schemeClr>
                </a:solidFill>
                <a:latin typeface="Arial"/>
                <a:ea typeface="ＭＳ Ｐゴシック" pitchFamily="-65" charset="-128"/>
                <a:cs typeface="+mn-cs"/>
              </a:defRPr>
            </a:lvl4pPr>
            <a:lvl5pPr marL="2057400" indent="-228600" algn="l" defTabSz="457200" rtl="0" eaLnBrk="1" fontAlgn="base" hangingPunct="1">
              <a:spcBef>
                <a:spcPct val="20000"/>
              </a:spcBef>
              <a:spcAft>
                <a:spcPct val="0"/>
              </a:spcAft>
              <a:buClr>
                <a:srgbClr val="00B0F0"/>
              </a:buClr>
              <a:buFont typeface="Arial" pitchFamily="34" charset="0"/>
              <a:buChar char="|"/>
              <a:defRPr sz="1000" b="0" kern="1200">
                <a:solidFill>
                  <a:schemeClr val="tx1">
                    <a:lumMod val="75000"/>
                    <a:lumOff val="25000"/>
                  </a:schemeClr>
                </a:solidFill>
                <a:latin typeface="Arial"/>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ct val="0"/>
              </a:spcBef>
              <a:buNone/>
            </a:pPr>
            <a:fld id="{7ECDADC1-8E18-4B90-96E4-A96073C8B449}" type="datetime'''''''''''''''''''''''5''''''''''''''''''1''''%'''">
              <a:rPr lang="en-US" altLang="en-US" sz="1000" smtClean="0">
                <a:solidFill>
                  <a:schemeClr val="bg1"/>
                </a:solidFill>
              </a:rPr>
              <a:pPr/>
              <a:t>51%</a:t>
            </a:fld>
            <a:endParaRPr lang="en-US" sz="1000" dirty="0">
              <a:solidFill>
                <a:schemeClr val="bg1"/>
              </a:solidFill>
              <a:latin typeface="+mn-lt"/>
              <a:ea typeface="ＭＳ Ｐゴシック" panose="020B0600070205080204" pitchFamily="34" charset="-128"/>
              <a:sym typeface="+mn-lt"/>
            </a:endParaRPr>
          </a:p>
        </p:txBody>
      </p:sp>
      <p:sp>
        <p:nvSpPr>
          <p:cNvPr id="93" name="Text Placeholder 346">
            <a:extLst>
              <a:ext uri="{FF2B5EF4-FFF2-40B4-BE49-F238E27FC236}">
                <a16:creationId xmlns:a16="http://schemas.microsoft.com/office/drawing/2014/main" xmlns="" id="{230139E3-FE2E-4722-8211-DB600D95866A}"/>
              </a:ext>
            </a:extLst>
          </p:cNvPr>
          <p:cNvSpPr>
            <a:spLocks noGrp="1"/>
          </p:cNvSpPr>
          <p:nvPr>
            <p:custDataLst>
              <p:tags r:id="rId36"/>
            </p:custDataLst>
          </p:nvPr>
        </p:nvSpPr>
        <p:spPr bwMode="auto">
          <a:xfrm>
            <a:off x="9512300" y="5611813"/>
            <a:ext cx="292100" cy="152400"/>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2900" indent="-342900" algn="l" defTabSz="457200" rtl="0" eaLnBrk="1" fontAlgn="base" hangingPunct="1">
              <a:spcBef>
                <a:spcPct val="20000"/>
              </a:spcBef>
              <a:spcAft>
                <a:spcPct val="0"/>
              </a:spcAft>
              <a:buClr>
                <a:srgbClr val="FFA600"/>
              </a:buClr>
              <a:buFont typeface="Arial" pitchFamily="34" charset="0"/>
              <a:buChar char="|"/>
              <a:defRPr sz="1600" b="0" kern="1200">
                <a:solidFill>
                  <a:schemeClr val="tx1">
                    <a:lumMod val="65000"/>
                    <a:lumOff val="35000"/>
                  </a:schemeClr>
                </a:solidFill>
                <a:latin typeface="Arial"/>
                <a:ea typeface="ＭＳ Ｐゴシック" pitchFamily="-65" charset="-128"/>
                <a:cs typeface="+mn-cs"/>
              </a:defRPr>
            </a:lvl1pPr>
            <a:lvl2pPr marL="742950" indent="-285750" algn="l" defTabSz="457200" rtl="0" eaLnBrk="1" fontAlgn="base" hangingPunct="1">
              <a:spcBef>
                <a:spcPct val="20000"/>
              </a:spcBef>
              <a:spcAft>
                <a:spcPct val="0"/>
              </a:spcAft>
              <a:buClr>
                <a:srgbClr val="FFA600"/>
              </a:buClr>
              <a:buFont typeface="Arial" pitchFamily="34" charset="0"/>
              <a:buChar char="|"/>
              <a:defRPr sz="1400" b="0" kern="1200">
                <a:solidFill>
                  <a:schemeClr val="tx1">
                    <a:lumMod val="65000"/>
                    <a:lumOff val="35000"/>
                  </a:schemeClr>
                </a:solidFill>
                <a:latin typeface="Arial"/>
                <a:ea typeface="ＭＳ Ｐゴシック" pitchFamily="-65" charset="-128"/>
                <a:cs typeface="+mn-cs"/>
              </a:defRPr>
            </a:lvl2pPr>
            <a:lvl3pPr marL="1143000" indent="-228600" algn="l" defTabSz="457200" rtl="0" eaLnBrk="1" fontAlgn="base" hangingPunct="1">
              <a:spcBef>
                <a:spcPct val="20000"/>
              </a:spcBef>
              <a:spcAft>
                <a:spcPct val="0"/>
              </a:spcAft>
              <a:buClr>
                <a:srgbClr val="FFA600"/>
              </a:buClr>
              <a:buFont typeface="Arial" pitchFamily="34" charset="0"/>
              <a:buChar char="|"/>
              <a:defRPr sz="1200" b="0" kern="1200">
                <a:solidFill>
                  <a:schemeClr val="tx1">
                    <a:lumMod val="65000"/>
                    <a:lumOff val="35000"/>
                  </a:schemeClr>
                </a:solidFill>
                <a:latin typeface="Arial"/>
                <a:ea typeface="ＭＳ Ｐゴシック" pitchFamily="-65" charset="-128"/>
                <a:cs typeface="+mn-cs"/>
              </a:defRPr>
            </a:lvl3pPr>
            <a:lvl4pPr marL="1600200" indent="-228600" algn="l" defTabSz="457200" rtl="0" eaLnBrk="1" fontAlgn="base" hangingPunct="1">
              <a:spcBef>
                <a:spcPct val="20000"/>
              </a:spcBef>
              <a:spcAft>
                <a:spcPct val="0"/>
              </a:spcAft>
              <a:buClr>
                <a:srgbClr val="FFA600"/>
              </a:buClr>
              <a:buFont typeface="Arial" pitchFamily="34" charset="0"/>
              <a:buChar char="|"/>
              <a:defRPr sz="1000" b="0" kern="1200">
                <a:solidFill>
                  <a:schemeClr val="bg1"/>
                </a:solidFill>
                <a:latin typeface="Arial"/>
                <a:ea typeface="ＭＳ Ｐゴシック" pitchFamily="-65" charset="-128"/>
                <a:cs typeface="+mn-cs"/>
              </a:defRPr>
            </a:lvl4pPr>
            <a:lvl5pPr marL="2057400" indent="-228600" algn="l" defTabSz="457200" rtl="0" eaLnBrk="1" fontAlgn="base" hangingPunct="1">
              <a:spcBef>
                <a:spcPct val="20000"/>
              </a:spcBef>
              <a:spcAft>
                <a:spcPct val="0"/>
              </a:spcAft>
              <a:buClr>
                <a:srgbClr val="FFA600"/>
              </a:buClr>
              <a:buFont typeface="Arial" pitchFamily="34" charset="0"/>
              <a:buChar char="|"/>
              <a:defRPr sz="1000" b="0" kern="1200">
                <a:solidFill>
                  <a:schemeClr val="bg1"/>
                </a:solidFill>
                <a:latin typeface="Arial"/>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ct val="0"/>
              </a:spcBef>
              <a:buNone/>
            </a:pPr>
            <a:fld id="{6CF75138-3AF7-4907-8599-D60079EC045F}" type="datetime'''''''''''''''''''''''''2''''''''''''''''''0''''''''18'">
              <a:rPr lang="en-US" altLang="en-US" sz="1000" smtClean="0">
                <a:solidFill>
                  <a:srgbClr val="FFFFFF"/>
                </a:solidFill>
              </a:rPr>
              <a:pPr/>
              <a:t>2018</a:t>
            </a:fld>
            <a:endParaRPr lang="is-IS" sz="1000" dirty="0">
              <a:solidFill>
                <a:srgbClr val="FFFFFF"/>
              </a:solidFill>
              <a:latin typeface="+mn-lt"/>
              <a:ea typeface="ＭＳ Ｐゴシック" panose="020B0600070205080204" pitchFamily="34" charset="-128"/>
              <a:sym typeface="+mn-lt"/>
            </a:endParaRPr>
          </a:p>
        </p:txBody>
      </p:sp>
      <p:sp>
        <p:nvSpPr>
          <p:cNvPr id="96" name="Text Placeholder 2">
            <a:extLst>
              <a:ext uri="{FF2B5EF4-FFF2-40B4-BE49-F238E27FC236}">
                <a16:creationId xmlns:a16="http://schemas.microsoft.com/office/drawing/2014/main" xmlns="" id="{54EAEC32-CD94-4D02-9086-DFFBB043333F}"/>
              </a:ext>
            </a:extLst>
          </p:cNvPr>
          <p:cNvSpPr>
            <a:spLocks noGrp="1"/>
          </p:cNvSpPr>
          <p:nvPr>
            <p:custDataLst>
              <p:tags r:id="rId37"/>
            </p:custDataLst>
          </p:nvPr>
        </p:nvSpPr>
        <p:spPr bwMode="gray">
          <a:xfrm>
            <a:off x="5546725" y="4110038"/>
            <a:ext cx="287338" cy="152400"/>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17463" tIns="0" rIns="17463" bIns="0" numCol="1" spcCol="0" anchor="ctr" anchorCtr="0" compatLnSpc="1">
            <a:prstTxWarp prst="textNoShape">
              <a:avLst/>
            </a:prstTxWarp>
            <a:noAutofit/>
          </a:bodyPr>
          <a:lstStyle>
            <a:lvl1pPr marL="342900" indent="-342900" algn="l" defTabSz="457200" rtl="0" eaLnBrk="1" fontAlgn="base" hangingPunct="1">
              <a:spcBef>
                <a:spcPct val="20000"/>
              </a:spcBef>
              <a:spcAft>
                <a:spcPct val="0"/>
              </a:spcAft>
              <a:buClr>
                <a:srgbClr val="00B0F0"/>
              </a:buClr>
              <a:buFont typeface="Arial" pitchFamily="34" charset="0"/>
              <a:buChar char="|"/>
              <a:defRPr sz="1600" b="0" kern="1200">
                <a:solidFill>
                  <a:schemeClr val="tx1">
                    <a:lumMod val="75000"/>
                    <a:lumOff val="25000"/>
                  </a:schemeClr>
                </a:solidFill>
                <a:latin typeface="Arial"/>
                <a:ea typeface="ＭＳ Ｐゴシック" pitchFamily="-65" charset="-128"/>
                <a:cs typeface="+mn-cs"/>
              </a:defRPr>
            </a:lvl1pPr>
            <a:lvl2pPr marL="742950" indent="-285750" algn="l" defTabSz="457200" rtl="0" eaLnBrk="1" fontAlgn="base" hangingPunct="1">
              <a:spcBef>
                <a:spcPct val="20000"/>
              </a:spcBef>
              <a:spcAft>
                <a:spcPct val="0"/>
              </a:spcAft>
              <a:buClr>
                <a:srgbClr val="00B0F0"/>
              </a:buClr>
              <a:buFont typeface="Arial" pitchFamily="34" charset="0"/>
              <a:buChar char="|"/>
              <a:defRPr sz="1400" b="0" kern="1200">
                <a:solidFill>
                  <a:schemeClr val="tx1">
                    <a:lumMod val="75000"/>
                    <a:lumOff val="25000"/>
                  </a:schemeClr>
                </a:solidFill>
                <a:latin typeface="Arial"/>
                <a:ea typeface="ＭＳ Ｐゴシック" pitchFamily="-65" charset="-128"/>
                <a:cs typeface="+mn-cs"/>
              </a:defRPr>
            </a:lvl2pPr>
            <a:lvl3pPr marL="1143000" indent="-228600" algn="l" defTabSz="457200" rtl="0" eaLnBrk="1" fontAlgn="base" hangingPunct="1">
              <a:spcBef>
                <a:spcPct val="20000"/>
              </a:spcBef>
              <a:spcAft>
                <a:spcPct val="0"/>
              </a:spcAft>
              <a:buClr>
                <a:srgbClr val="00B0F0"/>
              </a:buClr>
              <a:buFont typeface="Arial" pitchFamily="34" charset="0"/>
              <a:buChar char="|"/>
              <a:defRPr sz="1200" b="0" kern="1200">
                <a:solidFill>
                  <a:schemeClr val="tx1">
                    <a:lumMod val="75000"/>
                    <a:lumOff val="25000"/>
                  </a:schemeClr>
                </a:solidFill>
                <a:latin typeface="Arial"/>
                <a:ea typeface="ＭＳ Ｐゴシック" pitchFamily="-65" charset="-128"/>
                <a:cs typeface="+mn-cs"/>
              </a:defRPr>
            </a:lvl3pPr>
            <a:lvl4pPr marL="1600200" indent="-228600" algn="l" defTabSz="457200" rtl="0" eaLnBrk="1" fontAlgn="base" hangingPunct="1">
              <a:spcBef>
                <a:spcPct val="20000"/>
              </a:spcBef>
              <a:spcAft>
                <a:spcPct val="0"/>
              </a:spcAft>
              <a:buClr>
                <a:srgbClr val="00B0F0"/>
              </a:buClr>
              <a:buFont typeface="Arial" pitchFamily="34" charset="0"/>
              <a:buChar char="|"/>
              <a:defRPr sz="1000" b="0" kern="1200">
                <a:solidFill>
                  <a:schemeClr val="tx1">
                    <a:lumMod val="75000"/>
                    <a:lumOff val="25000"/>
                  </a:schemeClr>
                </a:solidFill>
                <a:latin typeface="Arial"/>
                <a:ea typeface="ＭＳ Ｐゴシック" pitchFamily="-65" charset="-128"/>
                <a:cs typeface="+mn-cs"/>
              </a:defRPr>
            </a:lvl4pPr>
            <a:lvl5pPr marL="2057400" indent="-228600" algn="l" defTabSz="457200" rtl="0" eaLnBrk="1" fontAlgn="base" hangingPunct="1">
              <a:spcBef>
                <a:spcPct val="20000"/>
              </a:spcBef>
              <a:spcAft>
                <a:spcPct val="0"/>
              </a:spcAft>
              <a:buClr>
                <a:srgbClr val="00B0F0"/>
              </a:buClr>
              <a:buFont typeface="Arial" pitchFamily="34" charset="0"/>
              <a:buChar char="|"/>
              <a:defRPr sz="1000" b="0" kern="1200">
                <a:solidFill>
                  <a:schemeClr val="tx1">
                    <a:lumMod val="75000"/>
                    <a:lumOff val="25000"/>
                  </a:schemeClr>
                </a:solidFill>
                <a:latin typeface="Arial"/>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ct val="0"/>
              </a:spcBef>
              <a:buNone/>
            </a:pPr>
            <a:fld id="{38E82579-0CB3-4A9A-8A4C-94ADC4A9D0AF}" type="datetime'''''''''38''''''''''''''''''''''''''%'''''''''''''''''''">
              <a:rPr lang="is-IS" altLang="en-US" sz="1000" smtClean="0"/>
              <a:pPr/>
              <a:t>38%</a:t>
            </a:fld>
            <a:endParaRPr lang="is-IS" sz="1000" dirty="0">
              <a:latin typeface="+mn-lt"/>
              <a:ea typeface="ＭＳ Ｐゴシック" panose="020B0600070205080204" pitchFamily="34" charset="-128"/>
              <a:sym typeface="+mn-lt"/>
            </a:endParaRPr>
          </a:p>
        </p:txBody>
      </p:sp>
      <p:sp>
        <p:nvSpPr>
          <p:cNvPr id="119" name="Text Placeholder 2">
            <a:extLst>
              <a:ext uri="{FF2B5EF4-FFF2-40B4-BE49-F238E27FC236}">
                <a16:creationId xmlns:a16="http://schemas.microsoft.com/office/drawing/2014/main" xmlns="" id="{8A58B91E-5C74-46F1-B554-379DFF335909}"/>
              </a:ext>
            </a:extLst>
          </p:cNvPr>
          <p:cNvSpPr>
            <a:spLocks noGrp="1"/>
          </p:cNvSpPr>
          <p:nvPr>
            <p:custDataLst>
              <p:tags r:id="rId38"/>
            </p:custDataLst>
          </p:nvPr>
        </p:nvSpPr>
        <p:spPr bwMode="gray">
          <a:xfrm>
            <a:off x="10175875" y="4733925"/>
            <a:ext cx="287338" cy="152400"/>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17463" tIns="0" rIns="17463" bIns="0" numCol="1" spcCol="0" anchor="ctr" anchorCtr="0" compatLnSpc="1">
            <a:prstTxWarp prst="textNoShape">
              <a:avLst/>
            </a:prstTxWarp>
            <a:noAutofit/>
          </a:bodyPr>
          <a:lstStyle>
            <a:lvl1pPr marL="342900" indent="-342900" algn="l" defTabSz="457200" rtl="0" eaLnBrk="1" fontAlgn="base" hangingPunct="1">
              <a:spcBef>
                <a:spcPct val="20000"/>
              </a:spcBef>
              <a:spcAft>
                <a:spcPct val="0"/>
              </a:spcAft>
              <a:buClr>
                <a:srgbClr val="00B0F0"/>
              </a:buClr>
              <a:buFont typeface="Arial" pitchFamily="34" charset="0"/>
              <a:buChar char="|"/>
              <a:defRPr sz="1600" b="0" kern="1200">
                <a:solidFill>
                  <a:schemeClr val="tx1">
                    <a:lumMod val="75000"/>
                    <a:lumOff val="25000"/>
                  </a:schemeClr>
                </a:solidFill>
                <a:latin typeface="Arial"/>
                <a:ea typeface="ＭＳ Ｐゴシック" pitchFamily="-65" charset="-128"/>
                <a:cs typeface="+mn-cs"/>
              </a:defRPr>
            </a:lvl1pPr>
            <a:lvl2pPr marL="742950" indent="-285750" algn="l" defTabSz="457200" rtl="0" eaLnBrk="1" fontAlgn="base" hangingPunct="1">
              <a:spcBef>
                <a:spcPct val="20000"/>
              </a:spcBef>
              <a:spcAft>
                <a:spcPct val="0"/>
              </a:spcAft>
              <a:buClr>
                <a:srgbClr val="00B0F0"/>
              </a:buClr>
              <a:buFont typeface="Arial" pitchFamily="34" charset="0"/>
              <a:buChar char="|"/>
              <a:defRPr sz="1400" b="0" kern="1200">
                <a:solidFill>
                  <a:schemeClr val="tx1">
                    <a:lumMod val="75000"/>
                    <a:lumOff val="25000"/>
                  </a:schemeClr>
                </a:solidFill>
                <a:latin typeface="Arial"/>
                <a:ea typeface="ＭＳ Ｐゴシック" pitchFamily="-65" charset="-128"/>
                <a:cs typeface="+mn-cs"/>
              </a:defRPr>
            </a:lvl2pPr>
            <a:lvl3pPr marL="1143000" indent="-228600" algn="l" defTabSz="457200" rtl="0" eaLnBrk="1" fontAlgn="base" hangingPunct="1">
              <a:spcBef>
                <a:spcPct val="20000"/>
              </a:spcBef>
              <a:spcAft>
                <a:spcPct val="0"/>
              </a:spcAft>
              <a:buClr>
                <a:srgbClr val="00B0F0"/>
              </a:buClr>
              <a:buFont typeface="Arial" pitchFamily="34" charset="0"/>
              <a:buChar char="|"/>
              <a:defRPr sz="1200" b="0" kern="1200">
                <a:solidFill>
                  <a:schemeClr val="tx1">
                    <a:lumMod val="75000"/>
                    <a:lumOff val="25000"/>
                  </a:schemeClr>
                </a:solidFill>
                <a:latin typeface="Arial"/>
                <a:ea typeface="ＭＳ Ｐゴシック" pitchFamily="-65" charset="-128"/>
                <a:cs typeface="+mn-cs"/>
              </a:defRPr>
            </a:lvl3pPr>
            <a:lvl4pPr marL="1600200" indent="-228600" algn="l" defTabSz="457200" rtl="0" eaLnBrk="1" fontAlgn="base" hangingPunct="1">
              <a:spcBef>
                <a:spcPct val="20000"/>
              </a:spcBef>
              <a:spcAft>
                <a:spcPct val="0"/>
              </a:spcAft>
              <a:buClr>
                <a:srgbClr val="00B0F0"/>
              </a:buClr>
              <a:buFont typeface="Arial" pitchFamily="34" charset="0"/>
              <a:buChar char="|"/>
              <a:defRPr sz="1000" b="0" kern="1200">
                <a:solidFill>
                  <a:schemeClr val="tx1">
                    <a:lumMod val="75000"/>
                    <a:lumOff val="25000"/>
                  </a:schemeClr>
                </a:solidFill>
                <a:latin typeface="Arial"/>
                <a:ea typeface="ＭＳ Ｐゴシック" pitchFamily="-65" charset="-128"/>
                <a:cs typeface="+mn-cs"/>
              </a:defRPr>
            </a:lvl4pPr>
            <a:lvl5pPr marL="2057400" indent="-228600" algn="l" defTabSz="457200" rtl="0" eaLnBrk="1" fontAlgn="base" hangingPunct="1">
              <a:spcBef>
                <a:spcPct val="20000"/>
              </a:spcBef>
              <a:spcAft>
                <a:spcPct val="0"/>
              </a:spcAft>
              <a:buClr>
                <a:srgbClr val="00B0F0"/>
              </a:buClr>
              <a:buFont typeface="Arial" pitchFamily="34" charset="0"/>
              <a:buChar char="|"/>
              <a:defRPr sz="1000" b="0" kern="1200">
                <a:solidFill>
                  <a:schemeClr val="tx1">
                    <a:lumMod val="75000"/>
                    <a:lumOff val="25000"/>
                  </a:schemeClr>
                </a:solidFill>
                <a:latin typeface="Arial"/>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ct val="0"/>
              </a:spcBef>
              <a:buNone/>
            </a:pPr>
            <a:fld id="{9F369119-ACA9-4218-A5E8-70F71674BAA3}" type="datetime'''''''''''''''''''''''4''''''''''''''1''''%'''''''''''''''''">
              <a:rPr lang="en-US" altLang="en-US" sz="1000" smtClean="0">
                <a:solidFill>
                  <a:schemeClr val="bg1"/>
                </a:solidFill>
                <a:latin typeface="+mn-lt"/>
                <a:ea typeface="ＭＳ Ｐゴシック" panose="020B0600070205080204" pitchFamily="34" charset="-128"/>
                <a:sym typeface="+mn-lt"/>
              </a:rPr>
              <a:pPr marL="0" indent="0" algn="ctr">
                <a:spcBef>
                  <a:spcPct val="0"/>
                </a:spcBef>
                <a:buNone/>
              </a:pPr>
              <a:t>41%</a:t>
            </a:fld>
            <a:endParaRPr lang="en-US" sz="1000" dirty="0">
              <a:solidFill>
                <a:schemeClr val="bg1"/>
              </a:solidFill>
              <a:latin typeface="+mn-lt"/>
              <a:ea typeface="ＭＳ Ｐゴシック" panose="020B0600070205080204" pitchFamily="34" charset="-128"/>
              <a:sym typeface="+mn-lt"/>
            </a:endParaRPr>
          </a:p>
        </p:txBody>
      </p:sp>
      <p:sp>
        <p:nvSpPr>
          <p:cNvPr id="67" name="Text Placeholder 2">
            <a:extLst>
              <a:ext uri="{FF2B5EF4-FFF2-40B4-BE49-F238E27FC236}">
                <a16:creationId xmlns:a16="http://schemas.microsoft.com/office/drawing/2014/main" xmlns="" id="{68D59B5D-1CDA-460C-B514-19BC4689EF75}"/>
              </a:ext>
            </a:extLst>
          </p:cNvPr>
          <p:cNvSpPr>
            <a:spLocks noGrp="1"/>
          </p:cNvSpPr>
          <p:nvPr>
            <p:custDataLst>
              <p:tags r:id="rId39"/>
            </p:custDataLst>
          </p:nvPr>
        </p:nvSpPr>
        <p:spPr bwMode="gray">
          <a:xfrm>
            <a:off x="6208713" y="3932238"/>
            <a:ext cx="287338" cy="152400"/>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17463" tIns="0" rIns="17463" bIns="0" numCol="1" spcCol="0" anchor="ctr" anchorCtr="0" compatLnSpc="1">
            <a:prstTxWarp prst="textNoShape">
              <a:avLst/>
            </a:prstTxWarp>
            <a:noAutofit/>
          </a:bodyPr>
          <a:lstStyle>
            <a:lvl1pPr marL="342900" indent="-342900" algn="l" defTabSz="457200" rtl="0" eaLnBrk="1" fontAlgn="base" hangingPunct="1">
              <a:spcBef>
                <a:spcPct val="20000"/>
              </a:spcBef>
              <a:spcAft>
                <a:spcPct val="0"/>
              </a:spcAft>
              <a:buClr>
                <a:srgbClr val="00B0F0"/>
              </a:buClr>
              <a:buFont typeface="Arial" pitchFamily="34" charset="0"/>
              <a:buChar char="|"/>
              <a:defRPr sz="1600" b="0" kern="1200">
                <a:solidFill>
                  <a:schemeClr val="tx1">
                    <a:lumMod val="75000"/>
                    <a:lumOff val="25000"/>
                  </a:schemeClr>
                </a:solidFill>
                <a:latin typeface="Arial"/>
                <a:ea typeface="ＭＳ Ｐゴシック" pitchFamily="-65" charset="-128"/>
                <a:cs typeface="+mn-cs"/>
              </a:defRPr>
            </a:lvl1pPr>
            <a:lvl2pPr marL="742950" indent="-285750" algn="l" defTabSz="457200" rtl="0" eaLnBrk="1" fontAlgn="base" hangingPunct="1">
              <a:spcBef>
                <a:spcPct val="20000"/>
              </a:spcBef>
              <a:spcAft>
                <a:spcPct val="0"/>
              </a:spcAft>
              <a:buClr>
                <a:srgbClr val="00B0F0"/>
              </a:buClr>
              <a:buFont typeface="Arial" pitchFamily="34" charset="0"/>
              <a:buChar char="|"/>
              <a:defRPr sz="1400" b="0" kern="1200">
                <a:solidFill>
                  <a:schemeClr val="tx1">
                    <a:lumMod val="75000"/>
                    <a:lumOff val="25000"/>
                  </a:schemeClr>
                </a:solidFill>
                <a:latin typeface="Arial"/>
                <a:ea typeface="ＭＳ Ｐゴシック" pitchFamily="-65" charset="-128"/>
                <a:cs typeface="+mn-cs"/>
              </a:defRPr>
            </a:lvl2pPr>
            <a:lvl3pPr marL="1143000" indent="-228600" algn="l" defTabSz="457200" rtl="0" eaLnBrk="1" fontAlgn="base" hangingPunct="1">
              <a:spcBef>
                <a:spcPct val="20000"/>
              </a:spcBef>
              <a:spcAft>
                <a:spcPct val="0"/>
              </a:spcAft>
              <a:buClr>
                <a:srgbClr val="00B0F0"/>
              </a:buClr>
              <a:buFont typeface="Arial" pitchFamily="34" charset="0"/>
              <a:buChar char="|"/>
              <a:defRPr sz="1200" b="0" kern="1200">
                <a:solidFill>
                  <a:schemeClr val="tx1">
                    <a:lumMod val="75000"/>
                    <a:lumOff val="25000"/>
                  </a:schemeClr>
                </a:solidFill>
                <a:latin typeface="Arial"/>
                <a:ea typeface="ＭＳ Ｐゴシック" pitchFamily="-65" charset="-128"/>
                <a:cs typeface="+mn-cs"/>
              </a:defRPr>
            </a:lvl3pPr>
            <a:lvl4pPr marL="1600200" indent="-228600" algn="l" defTabSz="457200" rtl="0" eaLnBrk="1" fontAlgn="base" hangingPunct="1">
              <a:spcBef>
                <a:spcPct val="20000"/>
              </a:spcBef>
              <a:spcAft>
                <a:spcPct val="0"/>
              </a:spcAft>
              <a:buClr>
                <a:srgbClr val="00B0F0"/>
              </a:buClr>
              <a:buFont typeface="Arial" pitchFamily="34" charset="0"/>
              <a:buChar char="|"/>
              <a:defRPr sz="1000" b="0" kern="1200">
                <a:solidFill>
                  <a:schemeClr val="tx1">
                    <a:lumMod val="75000"/>
                    <a:lumOff val="25000"/>
                  </a:schemeClr>
                </a:solidFill>
                <a:latin typeface="Arial"/>
                <a:ea typeface="ＭＳ Ｐゴシック" pitchFamily="-65" charset="-128"/>
                <a:cs typeface="+mn-cs"/>
              </a:defRPr>
            </a:lvl4pPr>
            <a:lvl5pPr marL="2057400" indent="-228600" algn="l" defTabSz="457200" rtl="0" eaLnBrk="1" fontAlgn="base" hangingPunct="1">
              <a:spcBef>
                <a:spcPct val="20000"/>
              </a:spcBef>
              <a:spcAft>
                <a:spcPct val="0"/>
              </a:spcAft>
              <a:buClr>
                <a:srgbClr val="00B0F0"/>
              </a:buClr>
              <a:buFont typeface="Arial" pitchFamily="34" charset="0"/>
              <a:buChar char="|"/>
              <a:defRPr sz="1000" b="0" kern="1200">
                <a:solidFill>
                  <a:schemeClr val="tx1">
                    <a:lumMod val="75000"/>
                    <a:lumOff val="25000"/>
                  </a:schemeClr>
                </a:solidFill>
                <a:latin typeface="Arial"/>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ct val="0"/>
              </a:spcBef>
              <a:buNone/>
            </a:pPr>
            <a:fld id="{09F3A6AD-9551-4A14-B335-C3FB5142E020}" type="datetime'3''''''''''''''8''''%'''''''''''''''''''''''">
              <a:rPr lang="is-IS" altLang="en-US" sz="1000" smtClean="0"/>
              <a:pPr/>
              <a:t>38%</a:t>
            </a:fld>
            <a:endParaRPr lang="is-IS" sz="1000" dirty="0">
              <a:latin typeface="+mn-lt"/>
              <a:ea typeface="ＭＳ Ｐゴシック" panose="020B0600070205080204" pitchFamily="34" charset="-128"/>
              <a:sym typeface="+mn-lt"/>
            </a:endParaRPr>
          </a:p>
        </p:txBody>
      </p:sp>
      <p:sp>
        <p:nvSpPr>
          <p:cNvPr id="100" name="Text Placeholder 2">
            <a:extLst>
              <a:ext uri="{FF2B5EF4-FFF2-40B4-BE49-F238E27FC236}">
                <a16:creationId xmlns:a16="http://schemas.microsoft.com/office/drawing/2014/main" xmlns="" id="{742CCCB3-FA36-4953-88B4-BD80F6886A53}"/>
              </a:ext>
            </a:extLst>
          </p:cNvPr>
          <p:cNvSpPr>
            <a:spLocks noGrp="1"/>
          </p:cNvSpPr>
          <p:nvPr>
            <p:custDataLst>
              <p:tags r:id="rId40"/>
            </p:custDataLst>
          </p:nvPr>
        </p:nvSpPr>
        <p:spPr bwMode="gray">
          <a:xfrm>
            <a:off x="9515475" y="2605088"/>
            <a:ext cx="287338" cy="152400"/>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17463" tIns="0" rIns="17463" bIns="0" numCol="1" spcCol="0" anchor="ctr" anchorCtr="0" compatLnSpc="1">
            <a:prstTxWarp prst="textNoShape">
              <a:avLst/>
            </a:prstTxWarp>
            <a:noAutofit/>
          </a:bodyPr>
          <a:lstStyle>
            <a:lvl1pPr marL="342900" indent="-342900" algn="l" defTabSz="457200" rtl="0" eaLnBrk="1" fontAlgn="base" hangingPunct="1">
              <a:spcBef>
                <a:spcPct val="20000"/>
              </a:spcBef>
              <a:spcAft>
                <a:spcPct val="0"/>
              </a:spcAft>
              <a:buClr>
                <a:srgbClr val="00B0F0"/>
              </a:buClr>
              <a:buFont typeface="Arial" pitchFamily="34" charset="0"/>
              <a:buChar char="|"/>
              <a:defRPr sz="1600" b="0" kern="1200">
                <a:solidFill>
                  <a:schemeClr val="tx1">
                    <a:lumMod val="75000"/>
                    <a:lumOff val="25000"/>
                  </a:schemeClr>
                </a:solidFill>
                <a:latin typeface="Arial"/>
                <a:ea typeface="ＭＳ Ｐゴシック" pitchFamily="-65" charset="-128"/>
                <a:cs typeface="+mn-cs"/>
              </a:defRPr>
            </a:lvl1pPr>
            <a:lvl2pPr marL="742950" indent="-285750" algn="l" defTabSz="457200" rtl="0" eaLnBrk="1" fontAlgn="base" hangingPunct="1">
              <a:spcBef>
                <a:spcPct val="20000"/>
              </a:spcBef>
              <a:spcAft>
                <a:spcPct val="0"/>
              </a:spcAft>
              <a:buClr>
                <a:srgbClr val="00B0F0"/>
              </a:buClr>
              <a:buFont typeface="Arial" pitchFamily="34" charset="0"/>
              <a:buChar char="|"/>
              <a:defRPr sz="1400" b="0" kern="1200">
                <a:solidFill>
                  <a:schemeClr val="tx1">
                    <a:lumMod val="75000"/>
                    <a:lumOff val="25000"/>
                  </a:schemeClr>
                </a:solidFill>
                <a:latin typeface="Arial"/>
                <a:ea typeface="ＭＳ Ｐゴシック" pitchFamily="-65" charset="-128"/>
                <a:cs typeface="+mn-cs"/>
              </a:defRPr>
            </a:lvl2pPr>
            <a:lvl3pPr marL="1143000" indent="-228600" algn="l" defTabSz="457200" rtl="0" eaLnBrk="1" fontAlgn="base" hangingPunct="1">
              <a:spcBef>
                <a:spcPct val="20000"/>
              </a:spcBef>
              <a:spcAft>
                <a:spcPct val="0"/>
              </a:spcAft>
              <a:buClr>
                <a:srgbClr val="00B0F0"/>
              </a:buClr>
              <a:buFont typeface="Arial" pitchFamily="34" charset="0"/>
              <a:buChar char="|"/>
              <a:defRPr sz="1200" b="0" kern="1200">
                <a:solidFill>
                  <a:schemeClr val="tx1">
                    <a:lumMod val="75000"/>
                    <a:lumOff val="25000"/>
                  </a:schemeClr>
                </a:solidFill>
                <a:latin typeface="Arial"/>
                <a:ea typeface="ＭＳ Ｐゴシック" pitchFamily="-65" charset="-128"/>
                <a:cs typeface="+mn-cs"/>
              </a:defRPr>
            </a:lvl3pPr>
            <a:lvl4pPr marL="1600200" indent="-228600" algn="l" defTabSz="457200" rtl="0" eaLnBrk="1" fontAlgn="base" hangingPunct="1">
              <a:spcBef>
                <a:spcPct val="20000"/>
              </a:spcBef>
              <a:spcAft>
                <a:spcPct val="0"/>
              </a:spcAft>
              <a:buClr>
                <a:srgbClr val="00B0F0"/>
              </a:buClr>
              <a:buFont typeface="Arial" pitchFamily="34" charset="0"/>
              <a:buChar char="|"/>
              <a:defRPr sz="1000" b="0" kern="1200">
                <a:solidFill>
                  <a:schemeClr val="tx1">
                    <a:lumMod val="75000"/>
                    <a:lumOff val="25000"/>
                  </a:schemeClr>
                </a:solidFill>
                <a:latin typeface="Arial"/>
                <a:ea typeface="ＭＳ Ｐゴシック" pitchFamily="-65" charset="-128"/>
                <a:cs typeface="+mn-cs"/>
              </a:defRPr>
            </a:lvl4pPr>
            <a:lvl5pPr marL="2057400" indent="-228600" algn="l" defTabSz="457200" rtl="0" eaLnBrk="1" fontAlgn="base" hangingPunct="1">
              <a:spcBef>
                <a:spcPct val="20000"/>
              </a:spcBef>
              <a:spcAft>
                <a:spcPct val="0"/>
              </a:spcAft>
              <a:buClr>
                <a:srgbClr val="00B0F0"/>
              </a:buClr>
              <a:buFont typeface="Arial" pitchFamily="34" charset="0"/>
              <a:buChar char="|"/>
              <a:defRPr sz="1000" b="0" kern="1200">
                <a:solidFill>
                  <a:schemeClr val="tx1">
                    <a:lumMod val="75000"/>
                    <a:lumOff val="25000"/>
                  </a:schemeClr>
                </a:solidFill>
                <a:latin typeface="Arial"/>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ct val="0"/>
              </a:spcBef>
              <a:buNone/>
            </a:pPr>
            <a:fld id="{8AF8832C-7148-4641-98E0-338163516A8F}" type="datetime'3''''''''''6''''''%'''''''''''''''''''''''''">
              <a:rPr lang="en-US" altLang="en-US" sz="1000" smtClean="0"/>
              <a:pPr/>
              <a:t>36%</a:t>
            </a:fld>
            <a:endParaRPr lang="en-US" sz="1000" dirty="0">
              <a:latin typeface="+mn-lt"/>
              <a:ea typeface="ＭＳ Ｐゴシック" panose="020B0600070205080204" pitchFamily="34" charset="-128"/>
              <a:sym typeface="+mn-lt"/>
            </a:endParaRPr>
          </a:p>
        </p:txBody>
      </p:sp>
      <p:sp>
        <p:nvSpPr>
          <p:cNvPr id="99" name="Text Placeholder 2">
            <a:extLst>
              <a:ext uri="{FF2B5EF4-FFF2-40B4-BE49-F238E27FC236}">
                <a16:creationId xmlns:a16="http://schemas.microsoft.com/office/drawing/2014/main" xmlns="" id="{B47BFD15-B660-4277-BED6-31E84277F47B}"/>
              </a:ext>
            </a:extLst>
          </p:cNvPr>
          <p:cNvSpPr>
            <a:spLocks noGrp="1"/>
          </p:cNvSpPr>
          <p:nvPr>
            <p:custDataLst>
              <p:tags r:id="rId41"/>
            </p:custDataLst>
          </p:nvPr>
        </p:nvSpPr>
        <p:spPr bwMode="gray">
          <a:xfrm>
            <a:off x="6176963" y="3470275"/>
            <a:ext cx="349250" cy="152400"/>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17463" tIns="0" rIns="17463" bIns="0" numCol="1" spcCol="0" anchor="b" anchorCtr="0" compatLnSpc="1">
            <a:prstTxWarp prst="textNoShape">
              <a:avLst/>
            </a:prstTxWarp>
            <a:noAutofit/>
          </a:bodyPr>
          <a:lstStyle>
            <a:lvl1pPr marL="342900" indent="-342900" algn="l" defTabSz="457200" rtl="0" eaLnBrk="1" fontAlgn="base" hangingPunct="1">
              <a:spcBef>
                <a:spcPct val="20000"/>
              </a:spcBef>
              <a:spcAft>
                <a:spcPct val="0"/>
              </a:spcAft>
              <a:buClr>
                <a:srgbClr val="00B0F0"/>
              </a:buClr>
              <a:buFont typeface="Arial" pitchFamily="34" charset="0"/>
              <a:buChar char="|"/>
              <a:defRPr sz="1600" b="0" kern="1200">
                <a:solidFill>
                  <a:schemeClr val="tx1">
                    <a:lumMod val="75000"/>
                    <a:lumOff val="25000"/>
                  </a:schemeClr>
                </a:solidFill>
                <a:latin typeface="Arial"/>
                <a:ea typeface="ＭＳ Ｐゴシック" pitchFamily="-65" charset="-128"/>
                <a:cs typeface="+mn-cs"/>
              </a:defRPr>
            </a:lvl1pPr>
            <a:lvl2pPr marL="742950" indent="-285750" algn="l" defTabSz="457200" rtl="0" eaLnBrk="1" fontAlgn="base" hangingPunct="1">
              <a:spcBef>
                <a:spcPct val="20000"/>
              </a:spcBef>
              <a:spcAft>
                <a:spcPct val="0"/>
              </a:spcAft>
              <a:buClr>
                <a:srgbClr val="00B0F0"/>
              </a:buClr>
              <a:buFont typeface="Arial" pitchFamily="34" charset="0"/>
              <a:buChar char="|"/>
              <a:defRPr sz="1400" b="0" kern="1200">
                <a:solidFill>
                  <a:schemeClr val="tx1">
                    <a:lumMod val="75000"/>
                    <a:lumOff val="25000"/>
                  </a:schemeClr>
                </a:solidFill>
                <a:latin typeface="Arial"/>
                <a:ea typeface="ＭＳ Ｐゴシック" pitchFamily="-65" charset="-128"/>
                <a:cs typeface="+mn-cs"/>
              </a:defRPr>
            </a:lvl2pPr>
            <a:lvl3pPr marL="1143000" indent="-228600" algn="l" defTabSz="457200" rtl="0" eaLnBrk="1" fontAlgn="base" hangingPunct="1">
              <a:spcBef>
                <a:spcPct val="20000"/>
              </a:spcBef>
              <a:spcAft>
                <a:spcPct val="0"/>
              </a:spcAft>
              <a:buClr>
                <a:srgbClr val="00B0F0"/>
              </a:buClr>
              <a:buFont typeface="Arial" pitchFamily="34" charset="0"/>
              <a:buChar char="|"/>
              <a:defRPr sz="1200" b="0" kern="1200">
                <a:solidFill>
                  <a:schemeClr val="tx1">
                    <a:lumMod val="75000"/>
                    <a:lumOff val="25000"/>
                  </a:schemeClr>
                </a:solidFill>
                <a:latin typeface="Arial"/>
                <a:ea typeface="ＭＳ Ｐゴシック" pitchFamily="-65" charset="-128"/>
                <a:cs typeface="+mn-cs"/>
              </a:defRPr>
            </a:lvl3pPr>
            <a:lvl4pPr marL="1600200" indent="-228600" algn="l" defTabSz="457200" rtl="0" eaLnBrk="1" fontAlgn="base" hangingPunct="1">
              <a:spcBef>
                <a:spcPct val="20000"/>
              </a:spcBef>
              <a:spcAft>
                <a:spcPct val="0"/>
              </a:spcAft>
              <a:buClr>
                <a:srgbClr val="00B0F0"/>
              </a:buClr>
              <a:buFont typeface="Arial" pitchFamily="34" charset="0"/>
              <a:buChar char="|"/>
              <a:defRPr sz="1000" b="0" kern="1200">
                <a:solidFill>
                  <a:schemeClr val="tx1">
                    <a:lumMod val="75000"/>
                    <a:lumOff val="25000"/>
                  </a:schemeClr>
                </a:solidFill>
                <a:latin typeface="Arial"/>
                <a:ea typeface="ＭＳ Ｐゴシック" pitchFamily="-65" charset="-128"/>
                <a:cs typeface="+mn-cs"/>
              </a:defRPr>
            </a:lvl4pPr>
            <a:lvl5pPr marL="2057400" indent="-228600" algn="l" defTabSz="457200" rtl="0" eaLnBrk="1" fontAlgn="base" hangingPunct="1">
              <a:spcBef>
                <a:spcPct val="20000"/>
              </a:spcBef>
              <a:spcAft>
                <a:spcPct val="0"/>
              </a:spcAft>
              <a:buClr>
                <a:srgbClr val="00B0F0"/>
              </a:buClr>
              <a:buFont typeface="Arial" pitchFamily="34" charset="0"/>
              <a:buChar char="|"/>
              <a:defRPr sz="1000" b="0" kern="1200">
                <a:solidFill>
                  <a:schemeClr val="tx1">
                    <a:lumMod val="75000"/>
                    <a:lumOff val="25000"/>
                  </a:schemeClr>
                </a:solidFill>
                <a:latin typeface="Arial"/>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ct val="0"/>
              </a:spcBef>
              <a:buNone/>
            </a:pPr>
            <a:fld id="{71046C53-0013-4CB3-95AE-8DF0C10F1D13}" type="datetime'''''''''''''''''''''''''2'''''''',''''2''5''''7'">
              <a:rPr lang="en-US" altLang="en-US" sz="1000" smtClean="0">
                <a:solidFill>
                  <a:srgbClr val="FFFFFF"/>
                </a:solidFill>
              </a:rPr>
              <a:pPr/>
              <a:t>2,257</a:t>
            </a:fld>
            <a:endParaRPr lang="is-IS" sz="1000" dirty="0">
              <a:solidFill>
                <a:srgbClr val="FFFFFF"/>
              </a:solidFill>
              <a:latin typeface="+mn-lt"/>
              <a:ea typeface="ＭＳ Ｐゴシック" panose="020B0600070205080204" pitchFamily="34" charset="-128"/>
              <a:sym typeface="+mn-lt"/>
            </a:endParaRPr>
          </a:p>
        </p:txBody>
      </p:sp>
      <p:sp>
        <p:nvSpPr>
          <p:cNvPr id="91" name="Text Placeholder 16">
            <a:extLst>
              <a:ext uri="{FF2B5EF4-FFF2-40B4-BE49-F238E27FC236}">
                <a16:creationId xmlns:a16="http://schemas.microsoft.com/office/drawing/2014/main" xmlns="" id="{A32D0482-9737-4818-8068-A93EBAEFF15B}"/>
              </a:ext>
            </a:extLst>
          </p:cNvPr>
          <p:cNvSpPr>
            <a:spLocks noGrp="1"/>
          </p:cNvSpPr>
          <p:nvPr>
            <p:custDataLst>
              <p:tags r:id="rId42"/>
            </p:custDataLst>
          </p:nvPr>
        </p:nvSpPr>
        <p:spPr bwMode="gray">
          <a:xfrm>
            <a:off x="6837363" y="3175000"/>
            <a:ext cx="349250" cy="152400"/>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17463" tIns="0" rIns="17463" bIns="0" numCol="1" spcCol="0" anchor="b" anchorCtr="0" compatLnSpc="1">
            <a:prstTxWarp prst="textNoShape">
              <a:avLst/>
            </a:prstTxWarp>
            <a:noAutofit/>
          </a:bodyPr>
          <a:lstStyle>
            <a:lvl1pPr marL="342900" indent="-342900" algn="l" defTabSz="457200" rtl="0" eaLnBrk="1" fontAlgn="base" hangingPunct="1">
              <a:spcBef>
                <a:spcPct val="20000"/>
              </a:spcBef>
              <a:spcAft>
                <a:spcPct val="0"/>
              </a:spcAft>
              <a:buClr>
                <a:srgbClr val="00B0F0"/>
              </a:buClr>
              <a:buFont typeface="Arial" pitchFamily="34" charset="0"/>
              <a:buChar char="|"/>
              <a:defRPr sz="1600" b="0" kern="1200">
                <a:solidFill>
                  <a:schemeClr val="tx1">
                    <a:lumMod val="75000"/>
                    <a:lumOff val="25000"/>
                  </a:schemeClr>
                </a:solidFill>
                <a:latin typeface="Arial"/>
                <a:ea typeface="ＭＳ Ｐゴシック" pitchFamily="-65" charset="-128"/>
                <a:cs typeface="+mn-cs"/>
              </a:defRPr>
            </a:lvl1pPr>
            <a:lvl2pPr marL="742950" indent="-285750" algn="l" defTabSz="457200" rtl="0" eaLnBrk="1" fontAlgn="base" hangingPunct="1">
              <a:spcBef>
                <a:spcPct val="20000"/>
              </a:spcBef>
              <a:spcAft>
                <a:spcPct val="0"/>
              </a:spcAft>
              <a:buClr>
                <a:srgbClr val="00B0F0"/>
              </a:buClr>
              <a:buFont typeface="Arial" pitchFamily="34" charset="0"/>
              <a:buChar char="|"/>
              <a:defRPr sz="1400" b="0" kern="1200">
                <a:solidFill>
                  <a:schemeClr val="tx1">
                    <a:lumMod val="75000"/>
                    <a:lumOff val="25000"/>
                  </a:schemeClr>
                </a:solidFill>
                <a:latin typeface="Arial"/>
                <a:ea typeface="ＭＳ Ｐゴシック" pitchFamily="-65" charset="-128"/>
                <a:cs typeface="+mn-cs"/>
              </a:defRPr>
            </a:lvl2pPr>
            <a:lvl3pPr marL="1143000" indent="-228600" algn="l" defTabSz="457200" rtl="0" eaLnBrk="1" fontAlgn="base" hangingPunct="1">
              <a:spcBef>
                <a:spcPct val="20000"/>
              </a:spcBef>
              <a:spcAft>
                <a:spcPct val="0"/>
              </a:spcAft>
              <a:buClr>
                <a:srgbClr val="00B0F0"/>
              </a:buClr>
              <a:buFont typeface="Arial" pitchFamily="34" charset="0"/>
              <a:buChar char="|"/>
              <a:defRPr sz="1200" b="0" kern="1200">
                <a:solidFill>
                  <a:schemeClr val="tx1">
                    <a:lumMod val="75000"/>
                    <a:lumOff val="25000"/>
                  </a:schemeClr>
                </a:solidFill>
                <a:latin typeface="Arial"/>
                <a:ea typeface="ＭＳ Ｐゴシック" pitchFamily="-65" charset="-128"/>
                <a:cs typeface="+mn-cs"/>
              </a:defRPr>
            </a:lvl3pPr>
            <a:lvl4pPr marL="1600200" indent="-228600" algn="l" defTabSz="457200" rtl="0" eaLnBrk="1" fontAlgn="base" hangingPunct="1">
              <a:spcBef>
                <a:spcPct val="20000"/>
              </a:spcBef>
              <a:spcAft>
                <a:spcPct val="0"/>
              </a:spcAft>
              <a:buClr>
                <a:srgbClr val="00B0F0"/>
              </a:buClr>
              <a:buFont typeface="Arial" pitchFamily="34" charset="0"/>
              <a:buChar char="|"/>
              <a:defRPr sz="1000" b="0" kern="1200">
                <a:solidFill>
                  <a:schemeClr val="tx1">
                    <a:lumMod val="75000"/>
                    <a:lumOff val="25000"/>
                  </a:schemeClr>
                </a:solidFill>
                <a:latin typeface="Arial"/>
                <a:ea typeface="ＭＳ Ｐゴシック" pitchFamily="-65" charset="-128"/>
                <a:cs typeface="+mn-cs"/>
              </a:defRPr>
            </a:lvl4pPr>
            <a:lvl5pPr marL="2057400" indent="-228600" algn="l" defTabSz="457200" rtl="0" eaLnBrk="1" fontAlgn="base" hangingPunct="1">
              <a:spcBef>
                <a:spcPct val="20000"/>
              </a:spcBef>
              <a:spcAft>
                <a:spcPct val="0"/>
              </a:spcAft>
              <a:buClr>
                <a:srgbClr val="00B0F0"/>
              </a:buClr>
              <a:buFont typeface="Arial" pitchFamily="34" charset="0"/>
              <a:buChar char="|"/>
              <a:defRPr sz="1000" b="0" kern="1200">
                <a:solidFill>
                  <a:schemeClr val="tx1">
                    <a:lumMod val="75000"/>
                    <a:lumOff val="25000"/>
                  </a:schemeClr>
                </a:solidFill>
                <a:latin typeface="Arial"/>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ct val="0"/>
              </a:spcBef>
              <a:buNone/>
            </a:pPr>
            <a:fld id="{A8279698-AB56-4DE6-B256-7154C3934888}" type="datetime'''''''''2'''''''''''''',6''''''''''''0''3'''''''''">
              <a:rPr lang="en-US" altLang="en-US" sz="1000" smtClean="0">
                <a:solidFill>
                  <a:srgbClr val="FFFFFF"/>
                </a:solidFill>
              </a:rPr>
              <a:pPr/>
              <a:t>2,603</a:t>
            </a:fld>
            <a:endParaRPr lang="is-IS" sz="1000" dirty="0">
              <a:solidFill>
                <a:srgbClr val="FFFFFF"/>
              </a:solidFill>
              <a:latin typeface="+mn-lt"/>
              <a:ea typeface="ＭＳ Ｐゴシック" panose="020B0600070205080204" pitchFamily="34" charset="-128"/>
              <a:sym typeface="+mn-lt"/>
            </a:endParaRPr>
          </a:p>
        </p:txBody>
      </p:sp>
      <p:sp>
        <p:nvSpPr>
          <p:cNvPr id="95" name="Text Placeholder 2">
            <a:extLst>
              <a:ext uri="{FF2B5EF4-FFF2-40B4-BE49-F238E27FC236}">
                <a16:creationId xmlns:a16="http://schemas.microsoft.com/office/drawing/2014/main" xmlns="" id="{A7A88E4F-5F12-4563-A501-86EA6C39DC2C}"/>
              </a:ext>
            </a:extLst>
          </p:cNvPr>
          <p:cNvSpPr>
            <a:spLocks noGrp="1"/>
          </p:cNvSpPr>
          <p:nvPr>
            <p:custDataLst>
              <p:tags r:id="rId43"/>
            </p:custDataLst>
          </p:nvPr>
        </p:nvSpPr>
        <p:spPr bwMode="gray">
          <a:xfrm>
            <a:off x="8161338" y="2259013"/>
            <a:ext cx="349250" cy="152400"/>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17463" tIns="0" rIns="17463" bIns="0" numCol="1" spcCol="0" anchor="b" anchorCtr="0" compatLnSpc="1">
            <a:prstTxWarp prst="textNoShape">
              <a:avLst/>
            </a:prstTxWarp>
            <a:noAutofit/>
          </a:bodyPr>
          <a:lstStyle>
            <a:lvl1pPr marL="342900" indent="-342900" algn="l" defTabSz="457200" rtl="0" eaLnBrk="1" fontAlgn="base" hangingPunct="1">
              <a:spcBef>
                <a:spcPct val="20000"/>
              </a:spcBef>
              <a:spcAft>
                <a:spcPct val="0"/>
              </a:spcAft>
              <a:buClr>
                <a:srgbClr val="00B0F0"/>
              </a:buClr>
              <a:buFont typeface="Arial" pitchFamily="34" charset="0"/>
              <a:buChar char="|"/>
              <a:defRPr sz="1600" b="0" kern="1200">
                <a:solidFill>
                  <a:schemeClr val="tx1">
                    <a:lumMod val="75000"/>
                    <a:lumOff val="25000"/>
                  </a:schemeClr>
                </a:solidFill>
                <a:latin typeface="Arial"/>
                <a:ea typeface="ＭＳ Ｐゴシック" pitchFamily="-65" charset="-128"/>
                <a:cs typeface="+mn-cs"/>
              </a:defRPr>
            </a:lvl1pPr>
            <a:lvl2pPr marL="742950" indent="-285750" algn="l" defTabSz="457200" rtl="0" eaLnBrk="1" fontAlgn="base" hangingPunct="1">
              <a:spcBef>
                <a:spcPct val="20000"/>
              </a:spcBef>
              <a:spcAft>
                <a:spcPct val="0"/>
              </a:spcAft>
              <a:buClr>
                <a:srgbClr val="00B0F0"/>
              </a:buClr>
              <a:buFont typeface="Arial" pitchFamily="34" charset="0"/>
              <a:buChar char="|"/>
              <a:defRPr sz="1400" b="0" kern="1200">
                <a:solidFill>
                  <a:schemeClr val="tx1">
                    <a:lumMod val="75000"/>
                    <a:lumOff val="25000"/>
                  </a:schemeClr>
                </a:solidFill>
                <a:latin typeface="Arial"/>
                <a:ea typeface="ＭＳ Ｐゴシック" pitchFamily="-65" charset="-128"/>
                <a:cs typeface="+mn-cs"/>
              </a:defRPr>
            </a:lvl2pPr>
            <a:lvl3pPr marL="1143000" indent="-228600" algn="l" defTabSz="457200" rtl="0" eaLnBrk="1" fontAlgn="base" hangingPunct="1">
              <a:spcBef>
                <a:spcPct val="20000"/>
              </a:spcBef>
              <a:spcAft>
                <a:spcPct val="0"/>
              </a:spcAft>
              <a:buClr>
                <a:srgbClr val="00B0F0"/>
              </a:buClr>
              <a:buFont typeface="Arial" pitchFamily="34" charset="0"/>
              <a:buChar char="|"/>
              <a:defRPr sz="1200" b="0" kern="1200">
                <a:solidFill>
                  <a:schemeClr val="tx1">
                    <a:lumMod val="75000"/>
                    <a:lumOff val="25000"/>
                  </a:schemeClr>
                </a:solidFill>
                <a:latin typeface="Arial"/>
                <a:ea typeface="ＭＳ Ｐゴシック" pitchFamily="-65" charset="-128"/>
                <a:cs typeface="+mn-cs"/>
              </a:defRPr>
            </a:lvl3pPr>
            <a:lvl4pPr marL="1600200" indent="-228600" algn="l" defTabSz="457200" rtl="0" eaLnBrk="1" fontAlgn="base" hangingPunct="1">
              <a:spcBef>
                <a:spcPct val="20000"/>
              </a:spcBef>
              <a:spcAft>
                <a:spcPct val="0"/>
              </a:spcAft>
              <a:buClr>
                <a:srgbClr val="00B0F0"/>
              </a:buClr>
              <a:buFont typeface="Arial" pitchFamily="34" charset="0"/>
              <a:buChar char="|"/>
              <a:defRPr sz="1000" b="0" kern="1200">
                <a:solidFill>
                  <a:schemeClr val="tx1">
                    <a:lumMod val="75000"/>
                    <a:lumOff val="25000"/>
                  </a:schemeClr>
                </a:solidFill>
                <a:latin typeface="Arial"/>
                <a:ea typeface="ＭＳ Ｐゴシック" pitchFamily="-65" charset="-128"/>
                <a:cs typeface="+mn-cs"/>
              </a:defRPr>
            </a:lvl4pPr>
            <a:lvl5pPr marL="2057400" indent="-228600" algn="l" defTabSz="457200" rtl="0" eaLnBrk="1" fontAlgn="base" hangingPunct="1">
              <a:spcBef>
                <a:spcPct val="20000"/>
              </a:spcBef>
              <a:spcAft>
                <a:spcPct val="0"/>
              </a:spcAft>
              <a:buClr>
                <a:srgbClr val="00B0F0"/>
              </a:buClr>
              <a:buFont typeface="Arial" pitchFamily="34" charset="0"/>
              <a:buChar char="|"/>
              <a:defRPr sz="1000" b="0" kern="1200">
                <a:solidFill>
                  <a:schemeClr val="tx1">
                    <a:lumMod val="75000"/>
                    <a:lumOff val="25000"/>
                  </a:schemeClr>
                </a:solidFill>
                <a:latin typeface="Arial"/>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ct val="0"/>
              </a:spcBef>
              <a:buNone/>
            </a:pPr>
            <a:fld id="{7EA760BB-FA38-41E8-ACD6-7F0675B010F3}" type="datetime'''''''''''''''''''''''''''''''''''''''3'''',67''''''''''''9'">
              <a:rPr lang="en-US" altLang="en-US" sz="1000" smtClean="0">
                <a:solidFill>
                  <a:srgbClr val="FFFFFF"/>
                </a:solidFill>
              </a:rPr>
              <a:pPr/>
              <a:t>3,679</a:t>
            </a:fld>
            <a:endParaRPr lang="is-IS" sz="1000" dirty="0">
              <a:solidFill>
                <a:srgbClr val="FFFFFF"/>
              </a:solidFill>
              <a:latin typeface="+mn-lt"/>
              <a:ea typeface="ＭＳ Ｐゴシック" panose="020B0600070205080204" pitchFamily="34" charset="-128"/>
              <a:sym typeface="+mn-lt"/>
            </a:endParaRPr>
          </a:p>
        </p:txBody>
      </p:sp>
      <p:sp>
        <p:nvSpPr>
          <p:cNvPr id="94" name="Text Placeholder 2">
            <a:extLst>
              <a:ext uri="{FF2B5EF4-FFF2-40B4-BE49-F238E27FC236}">
                <a16:creationId xmlns:a16="http://schemas.microsoft.com/office/drawing/2014/main" xmlns="" id="{E1EF521C-C090-44E4-8152-9BDAE722924D}"/>
              </a:ext>
            </a:extLst>
          </p:cNvPr>
          <p:cNvSpPr>
            <a:spLocks noGrp="1"/>
          </p:cNvSpPr>
          <p:nvPr>
            <p:custDataLst>
              <p:tags r:id="rId44"/>
            </p:custDataLst>
          </p:nvPr>
        </p:nvSpPr>
        <p:spPr bwMode="gray">
          <a:xfrm>
            <a:off x="8821738" y="1941513"/>
            <a:ext cx="349250" cy="152400"/>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17463" tIns="0" rIns="17463" bIns="0" numCol="1" spcCol="0" anchor="b" anchorCtr="0" compatLnSpc="1">
            <a:prstTxWarp prst="textNoShape">
              <a:avLst/>
            </a:prstTxWarp>
            <a:noAutofit/>
          </a:bodyPr>
          <a:lstStyle>
            <a:lvl1pPr marL="342900" indent="-342900" algn="l" defTabSz="457200" rtl="0" eaLnBrk="1" fontAlgn="base" hangingPunct="1">
              <a:spcBef>
                <a:spcPct val="20000"/>
              </a:spcBef>
              <a:spcAft>
                <a:spcPct val="0"/>
              </a:spcAft>
              <a:buClr>
                <a:srgbClr val="00B0F0"/>
              </a:buClr>
              <a:buFont typeface="Arial" pitchFamily="34" charset="0"/>
              <a:buChar char="|"/>
              <a:defRPr sz="1600" b="0" kern="1200">
                <a:solidFill>
                  <a:schemeClr val="tx1">
                    <a:lumMod val="75000"/>
                    <a:lumOff val="25000"/>
                  </a:schemeClr>
                </a:solidFill>
                <a:latin typeface="Arial"/>
                <a:ea typeface="ＭＳ Ｐゴシック" pitchFamily="-65" charset="-128"/>
                <a:cs typeface="+mn-cs"/>
              </a:defRPr>
            </a:lvl1pPr>
            <a:lvl2pPr marL="742950" indent="-285750" algn="l" defTabSz="457200" rtl="0" eaLnBrk="1" fontAlgn="base" hangingPunct="1">
              <a:spcBef>
                <a:spcPct val="20000"/>
              </a:spcBef>
              <a:spcAft>
                <a:spcPct val="0"/>
              </a:spcAft>
              <a:buClr>
                <a:srgbClr val="00B0F0"/>
              </a:buClr>
              <a:buFont typeface="Arial" pitchFamily="34" charset="0"/>
              <a:buChar char="|"/>
              <a:defRPr sz="1400" b="0" kern="1200">
                <a:solidFill>
                  <a:schemeClr val="tx1">
                    <a:lumMod val="75000"/>
                    <a:lumOff val="25000"/>
                  </a:schemeClr>
                </a:solidFill>
                <a:latin typeface="Arial"/>
                <a:ea typeface="ＭＳ Ｐゴシック" pitchFamily="-65" charset="-128"/>
                <a:cs typeface="+mn-cs"/>
              </a:defRPr>
            </a:lvl2pPr>
            <a:lvl3pPr marL="1143000" indent="-228600" algn="l" defTabSz="457200" rtl="0" eaLnBrk="1" fontAlgn="base" hangingPunct="1">
              <a:spcBef>
                <a:spcPct val="20000"/>
              </a:spcBef>
              <a:spcAft>
                <a:spcPct val="0"/>
              </a:spcAft>
              <a:buClr>
                <a:srgbClr val="00B0F0"/>
              </a:buClr>
              <a:buFont typeface="Arial" pitchFamily="34" charset="0"/>
              <a:buChar char="|"/>
              <a:defRPr sz="1200" b="0" kern="1200">
                <a:solidFill>
                  <a:schemeClr val="tx1">
                    <a:lumMod val="75000"/>
                    <a:lumOff val="25000"/>
                  </a:schemeClr>
                </a:solidFill>
                <a:latin typeface="Arial"/>
                <a:ea typeface="ＭＳ Ｐゴシック" pitchFamily="-65" charset="-128"/>
                <a:cs typeface="+mn-cs"/>
              </a:defRPr>
            </a:lvl3pPr>
            <a:lvl4pPr marL="1600200" indent="-228600" algn="l" defTabSz="457200" rtl="0" eaLnBrk="1" fontAlgn="base" hangingPunct="1">
              <a:spcBef>
                <a:spcPct val="20000"/>
              </a:spcBef>
              <a:spcAft>
                <a:spcPct val="0"/>
              </a:spcAft>
              <a:buClr>
                <a:srgbClr val="00B0F0"/>
              </a:buClr>
              <a:buFont typeface="Arial" pitchFamily="34" charset="0"/>
              <a:buChar char="|"/>
              <a:defRPr sz="1000" b="0" kern="1200">
                <a:solidFill>
                  <a:schemeClr val="tx1">
                    <a:lumMod val="75000"/>
                    <a:lumOff val="25000"/>
                  </a:schemeClr>
                </a:solidFill>
                <a:latin typeface="Arial"/>
                <a:ea typeface="ＭＳ Ｐゴシック" pitchFamily="-65" charset="-128"/>
                <a:cs typeface="+mn-cs"/>
              </a:defRPr>
            </a:lvl4pPr>
            <a:lvl5pPr marL="2057400" indent="-228600" algn="l" defTabSz="457200" rtl="0" eaLnBrk="1" fontAlgn="base" hangingPunct="1">
              <a:spcBef>
                <a:spcPct val="20000"/>
              </a:spcBef>
              <a:spcAft>
                <a:spcPct val="0"/>
              </a:spcAft>
              <a:buClr>
                <a:srgbClr val="00B0F0"/>
              </a:buClr>
              <a:buFont typeface="Arial" pitchFamily="34" charset="0"/>
              <a:buChar char="|"/>
              <a:defRPr sz="1000" b="0" kern="1200">
                <a:solidFill>
                  <a:schemeClr val="tx1">
                    <a:lumMod val="75000"/>
                    <a:lumOff val="25000"/>
                  </a:schemeClr>
                </a:solidFill>
                <a:latin typeface="Arial"/>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ct val="0"/>
              </a:spcBef>
              <a:buNone/>
            </a:pPr>
            <a:fld id="{8E699746-CB8C-47AB-A541-119ED3078FCE}" type="datetime'''''4'''''''',''''05''''''''''''3'''''''''''''''''''''''''">
              <a:rPr lang="en-US" altLang="en-US" sz="1000" smtClean="0">
                <a:solidFill>
                  <a:srgbClr val="FFFFFF"/>
                </a:solidFill>
              </a:rPr>
              <a:pPr/>
              <a:t>4,053</a:t>
            </a:fld>
            <a:endParaRPr lang="en-US" sz="1000" dirty="0">
              <a:solidFill>
                <a:srgbClr val="FFFFFF"/>
              </a:solidFill>
              <a:latin typeface="+mn-lt"/>
              <a:ea typeface="ＭＳ Ｐゴシック" panose="020B0600070205080204" pitchFamily="34" charset="-128"/>
              <a:sym typeface="+mn-lt"/>
            </a:endParaRPr>
          </a:p>
        </p:txBody>
      </p:sp>
      <p:sp>
        <p:nvSpPr>
          <p:cNvPr id="90" name="Text Placeholder 2">
            <a:extLst>
              <a:ext uri="{FF2B5EF4-FFF2-40B4-BE49-F238E27FC236}">
                <a16:creationId xmlns:a16="http://schemas.microsoft.com/office/drawing/2014/main" xmlns="" id="{E3427EE0-D45D-42A9-AF7D-4FB3D4445AE4}"/>
              </a:ext>
            </a:extLst>
          </p:cNvPr>
          <p:cNvSpPr>
            <a:spLocks noGrp="1"/>
          </p:cNvSpPr>
          <p:nvPr>
            <p:custDataLst>
              <p:tags r:id="rId45"/>
            </p:custDataLst>
          </p:nvPr>
        </p:nvSpPr>
        <p:spPr bwMode="gray">
          <a:xfrm>
            <a:off x="9483725" y="1871663"/>
            <a:ext cx="349250" cy="152400"/>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17463" tIns="0" rIns="17463" bIns="0" numCol="1" spcCol="0" anchor="b" anchorCtr="0" compatLnSpc="1">
            <a:prstTxWarp prst="textNoShape">
              <a:avLst/>
            </a:prstTxWarp>
            <a:noAutofit/>
          </a:bodyPr>
          <a:lstStyle>
            <a:lvl1pPr marL="342900" indent="-342900" algn="l" defTabSz="457200" rtl="0" eaLnBrk="1" fontAlgn="base" hangingPunct="1">
              <a:spcBef>
                <a:spcPct val="20000"/>
              </a:spcBef>
              <a:spcAft>
                <a:spcPct val="0"/>
              </a:spcAft>
              <a:buClr>
                <a:srgbClr val="00B0F0"/>
              </a:buClr>
              <a:buFont typeface="Arial" pitchFamily="34" charset="0"/>
              <a:buChar char="|"/>
              <a:defRPr sz="1600" b="0" kern="1200">
                <a:solidFill>
                  <a:schemeClr val="tx1">
                    <a:lumMod val="75000"/>
                    <a:lumOff val="25000"/>
                  </a:schemeClr>
                </a:solidFill>
                <a:latin typeface="Arial"/>
                <a:ea typeface="ＭＳ Ｐゴシック" pitchFamily="-65" charset="-128"/>
                <a:cs typeface="+mn-cs"/>
              </a:defRPr>
            </a:lvl1pPr>
            <a:lvl2pPr marL="742950" indent="-285750" algn="l" defTabSz="457200" rtl="0" eaLnBrk="1" fontAlgn="base" hangingPunct="1">
              <a:spcBef>
                <a:spcPct val="20000"/>
              </a:spcBef>
              <a:spcAft>
                <a:spcPct val="0"/>
              </a:spcAft>
              <a:buClr>
                <a:srgbClr val="00B0F0"/>
              </a:buClr>
              <a:buFont typeface="Arial" pitchFamily="34" charset="0"/>
              <a:buChar char="|"/>
              <a:defRPr sz="1400" b="0" kern="1200">
                <a:solidFill>
                  <a:schemeClr val="tx1">
                    <a:lumMod val="75000"/>
                    <a:lumOff val="25000"/>
                  </a:schemeClr>
                </a:solidFill>
                <a:latin typeface="Arial"/>
                <a:ea typeface="ＭＳ Ｐゴシック" pitchFamily="-65" charset="-128"/>
                <a:cs typeface="+mn-cs"/>
              </a:defRPr>
            </a:lvl2pPr>
            <a:lvl3pPr marL="1143000" indent="-228600" algn="l" defTabSz="457200" rtl="0" eaLnBrk="1" fontAlgn="base" hangingPunct="1">
              <a:spcBef>
                <a:spcPct val="20000"/>
              </a:spcBef>
              <a:spcAft>
                <a:spcPct val="0"/>
              </a:spcAft>
              <a:buClr>
                <a:srgbClr val="00B0F0"/>
              </a:buClr>
              <a:buFont typeface="Arial" pitchFamily="34" charset="0"/>
              <a:buChar char="|"/>
              <a:defRPr sz="1200" b="0" kern="1200">
                <a:solidFill>
                  <a:schemeClr val="tx1">
                    <a:lumMod val="75000"/>
                    <a:lumOff val="25000"/>
                  </a:schemeClr>
                </a:solidFill>
                <a:latin typeface="Arial"/>
                <a:ea typeface="ＭＳ Ｐゴシック" pitchFamily="-65" charset="-128"/>
                <a:cs typeface="+mn-cs"/>
              </a:defRPr>
            </a:lvl3pPr>
            <a:lvl4pPr marL="1600200" indent="-228600" algn="l" defTabSz="457200" rtl="0" eaLnBrk="1" fontAlgn="base" hangingPunct="1">
              <a:spcBef>
                <a:spcPct val="20000"/>
              </a:spcBef>
              <a:spcAft>
                <a:spcPct val="0"/>
              </a:spcAft>
              <a:buClr>
                <a:srgbClr val="00B0F0"/>
              </a:buClr>
              <a:buFont typeface="Arial" pitchFamily="34" charset="0"/>
              <a:buChar char="|"/>
              <a:defRPr sz="1000" b="0" kern="1200">
                <a:solidFill>
                  <a:schemeClr val="tx1">
                    <a:lumMod val="75000"/>
                    <a:lumOff val="25000"/>
                  </a:schemeClr>
                </a:solidFill>
                <a:latin typeface="Arial"/>
                <a:ea typeface="ＭＳ Ｐゴシック" pitchFamily="-65" charset="-128"/>
                <a:cs typeface="+mn-cs"/>
              </a:defRPr>
            </a:lvl4pPr>
            <a:lvl5pPr marL="2057400" indent="-228600" algn="l" defTabSz="457200" rtl="0" eaLnBrk="1" fontAlgn="base" hangingPunct="1">
              <a:spcBef>
                <a:spcPct val="20000"/>
              </a:spcBef>
              <a:spcAft>
                <a:spcPct val="0"/>
              </a:spcAft>
              <a:buClr>
                <a:srgbClr val="00B0F0"/>
              </a:buClr>
              <a:buFont typeface="Arial" pitchFamily="34" charset="0"/>
              <a:buChar char="|"/>
              <a:defRPr sz="1000" b="0" kern="1200">
                <a:solidFill>
                  <a:schemeClr val="tx1">
                    <a:lumMod val="75000"/>
                    <a:lumOff val="25000"/>
                  </a:schemeClr>
                </a:solidFill>
                <a:latin typeface="Arial"/>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ct val="0"/>
              </a:spcBef>
              <a:buNone/>
            </a:pPr>
            <a:fld id="{C791B933-17F9-4415-9202-6E406609989D}" type="datetime'''''''''''''4'''',1''''''''3''''''''''''''''''5'''''''''''">
              <a:rPr lang="en-US" altLang="en-US" sz="1000" smtClean="0">
                <a:solidFill>
                  <a:srgbClr val="FFFFFF"/>
                </a:solidFill>
              </a:rPr>
              <a:pPr/>
              <a:t>4,135</a:t>
            </a:fld>
            <a:endParaRPr lang="en-US" sz="1000" dirty="0">
              <a:solidFill>
                <a:srgbClr val="FFFFFF"/>
              </a:solidFill>
              <a:latin typeface="+mn-lt"/>
              <a:ea typeface="ＭＳ Ｐゴシック" panose="020B0600070205080204" pitchFamily="34" charset="-128"/>
              <a:sym typeface="+mn-lt"/>
            </a:endParaRPr>
          </a:p>
        </p:txBody>
      </p:sp>
      <p:sp>
        <p:nvSpPr>
          <p:cNvPr id="111" name="Text Placeholder 346">
            <a:extLst>
              <a:ext uri="{FF2B5EF4-FFF2-40B4-BE49-F238E27FC236}">
                <a16:creationId xmlns:a16="http://schemas.microsoft.com/office/drawing/2014/main" xmlns="" id="{230139E3-FE2E-4722-8211-DB600D95866A}"/>
              </a:ext>
            </a:extLst>
          </p:cNvPr>
          <p:cNvSpPr>
            <a:spLocks noGrp="1"/>
          </p:cNvSpPr>
          <p:nvPr>
            <p:custDataLst>
              <p:tags r:id="rId46"/>
            </p:custDataLst>
          </p:nvPr>
        </p:nvSpPr>
        <p:spPr bwMode="auto">
          <a:xfrm>
            <a:off x="10172700" y="5611813"/>
            <a:ext cx="292100" cy="152400"/>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t" anchorCtr="0" compatLnSpc="1">
            <a:prstTxWarp prst="textNoShape">
              <a:avLst/>
            </a:prstTxWarp>
            <a:noAutofit/>
          </a:bodyPr>
          <a:lstStyle>
            <a:lvl1pPr marL="342900" indent="-342900" algn="l" defTabSz="457200" rtl="0" eaLnBrk="1" fontAlgn="base" hangingPunct="1">
              <a:spcBef>
                <a:spcPct val="20000"/>
              </a:spcBef>
              <a:spcAft>
                <a:spcPct val="0"/>
              </a:spcAft>
              <a:buClr>
                <a:srgbClr val="FFA600"/>
              </a:buClr>
              <a:buFont typeface="Arial" pitchFamily="34" charset="0"/>
              <a:buChar char="|"/>
              <a:defRPr sz="1600" b="0" kern="1200">
                <a:solidFill>
                  <a:schemeClr val="tx1">
                    <a:lumMod val="65000"/>
                    <a:lumOff val="35000"/>
                  </a:schemeClr>
                </a:solidFill>
                <a:latin typeface="Arial"/>
                <a:ea typeface="ＭＳ Ｐゴシック" pitchFamily="-65" charset="-128"/>
                <a:cs typeface="+mn-cs"/>
              </a:defRPr>
            </a:lvl1pPr>
            <a:lvl2pPr marL="742950" indent="-285750" algn="l" defTabSz="457200" rtl="0" eaLnBrk="1" fontAlgn="base" hangingPunct="1">
              <a:spcBef>
                <a:spcPct val="20000"/>
              </a:spcBef>
              <a:spcAft>
                <a:spcPct val="0"/>
              </a:spcAft>
              <a:buClr>
                <a:srgbClr val="FFA600"/>
              </a:buClr>
              <a:buFont typeface="Arial" pitchFamily="34" charset="0"/>
              <a:buChar char="|"/>
              <a:defRPr sz="1400" b="0" kern="1200">
                <a:solidFill>
                  <a:schemeClr val="tx1">
                    <a:lumMod val="65000"/>
                    <a:lumOff val="35000"/>
                  </a:schemeClr>
                </a:solidFill>
                <a:latin typeface="Arial"/>
                <a:ea typeface="ＭＳ Ｐゴシック" pitchFamily="-65" charset="-128"/>
                <a:cs typeface="+mn-cs"/>
              </a:defRPr>
            </a:lvl2pPr>
            <a:lvl3pPr marL="1143000" indent="-228600" algn="l" defTabSz="457200" rtl="0" eaLnBrk="1" fontAlgn="base" hangingPunct="1">
              <a:spcBef>
                <a:spcPct val="20000"/>
              </a:spcBef>
              <a:spcAft>
                <a:spcPct val="0"/>
              </a:spcAft>
              <a:buClr>
                <a:srgbClr val="FFA600"/>
              </a:buClr>
              <a:buFont typeface="Arial" pitchFamily="34" charset="0"/>
              <a:buChar char="|"/>
              <a:defRPr sz="1200" b="0" kern="1200">
                <a:solidFill>
                  <a:schemeClr val="tx1">
                    <a:lumMod val="65000"/>
                    <a:lumOff val="35000"/>
                  </a:schemeClr>
                </a:solidFill>
                <a:latin typeface="Arial"/>
                <a:ea typeface="ＭＳ Ｐゴシック" pitchFamily="-65" charset="-128"/>
                <a:cs typeface="+mn-cs"/>
              </a:defRPr>
            </a:lvl3pPr>
            <a:lvl4pPr marL="1600200" indent="-228600" algn="l" defTabSz="457200" rtl="0" eaLnBrk="1" fontAlgn="base" hangingPunct="1">
              <a:spcBef>
                <a:spcPct val="20000"/>
              </a:spcBef>
              <a:spcAft>
                <a:spcPct val="0"/>
              </a:spcAft>
              <a:buClr>
                <a:srgbClr val="FFA600"/>
              </a:buClr>
              <a:buFont typeface="Arial" pitchFamily="34" charset="0"/>
              <a:buChar char="|"/>
              <a:defRPr sz="1000" b="0" kern="1200">
                <a:solidFill>
                  <a:schemeClr val="bg1"/>
                </a:solidFill>
                <a:latin typeface="Arial"/>
                <a:ea typeface="ＭＳ Ｐゴシック" pitchFamily="-65" charset="-128"/>
                <a:cs typeface="+mn-cs"/>
              </a:defRPr>
            </a:lvl4pPr>
            <a:lvl5pPr marL="2057400" indent="-228600" algn="l" defTabSz="457200" rtl="0" eaLnBrk="1" fontAlgn="base" hangingPunct="1">
              <a:spcBef>
                <a:spcPct val="20000"/>
              </a:spcBef>
              <a:spcAft>
                <a:spcPct val="0"/>
              </a:spcAft>
              <a:buClr>
                <a:srgbClr val="FFA600"/>
              </a:buClr>
              <a:buFont typeface="Arial" pitchFamily="34" charset="0"/>
              <a:buChar char="|"/>
              <a:defRPr sz="1000" b="0" kern="1200">
                <a:solidFill>
                  <a:schemeClr val="bg1"/>
                </a:solidFill>
                <a:latin typeface="Arial"/>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ct val="0"/>
              </a:spcBef>
              <a:buNone/>
            </a:pPr>
            <a:fld id="{30AEDED8-04DC-4B45-83F2-29B2FF1D76BC}" type="datetime'''''''''''''''''''''''''''20''''''1''''''''9'''">
              <a:rPr lang="en-GB" altLang="en-US" sz="1000" smtClean="0">
                <a:solidFill>
                  <a:srgbClr val="FFFFFF"/>
                </a:solidFill>
              </a:rPr>
              <a:pPr marL="0" indent="0" algn="ctr">
                <a:spcBef>
                  <a:spcPct val="0"/>
                </a:spcBef>
                <a:buNone/>
              </a:pPr>
              <a:t>2019</a:t>
            </a:fld>
            <a:endParaRPr lang="is-IS" sz="1000" dirty="0">
              <a:solidFill>
                <a:srgbClr val="FFFFFF"/>
              </a:solidFill>
              <a:latin typeface="+mn-lt"/>
              <a:ea typeface="ＭＳ Ｐゴシック" panose="020B0600070205080204" pitchFamily="34" charset="-128"/>
              <a:sym typeface="+mn-lt"/>
            </a:endParaRPr>
          </a:p>
        </p:txBody>
      </p:sp>
      <p:sp>
        <p:nvSpPr>
          <p:cNvPr id="117" name="Text Placeholder 2">
            <a:extLst>
              <a:ext uri="{FF2B5EF4-FFF2-40B4-BE49-F238E27FC236}">
                <a16:creationId xmlns:a16="http://schemas.microsoft.com/office/drawing/2014/main" xmlns="" id="{742CCCB3-FA36-4953-88B4-BD80F6886A53}"/>
              </a:ext>
            </a:extLst>
          </p:cNvPr>
          <p:cNvSpPr>
            <a:spLocks noGrp="1"/>
          </p:cNvSpPr>
          <p:nvPr>
            <p:custDataLst>
              <p:tags r:id="rId47"/>
            </p:custDataLst>
          </p:nvPr>
        </p:nvSpPr>
        <p:spPr bwMode="gray">
          <a:xfrm>
            <a:off x="10175875" y="2635250"/>
            <a:ext cx="287338" cy="152400"/>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17463" tIns="0" rIns="17463" bIns="0" numCol="1" spcCol="0" anchor="ctr" anchorCtr="0" compatLnSpc="1">
            <a:prstTxWarp prst="textNoShape">
              <a:avLst/>
            </a:prstTxWarp>
            <a:noAutofit/>
          </a:bodyPr>
          <a:lstStyle>
            <a:lvl1pPr marL="342900" indent="-342900" algn="l" defTabSz="457200" rtl="0" eaLnBrk="1" fontAlgn="base" hangingPunct="1">
              <a:spcBef>
                <a:spcPct val="20000"/>
              </a:spcBef>
              <a:spcAft>
                <a:spcPct val="0"/>
              </a:spcAft>
              <a:buClr>
                <a:srgbClr val="00B0F0"/>
              </a:buClr>
              <a:buFont typeface="Arial" pitchFamily="34" charset="0"/>
              <a:buChar char="|"/>
              <a:defRPr sz="1600" b="0" kern="1200">
                <a:solidFill>
                  <a:schemeClr val="tx1">
                    <a:lumMod val="75000"/>
                    <a:lumOff val="25000"/>
                  </a:schemeClr>
                </a:solidFill>
                <a:latin typeface="Arial"/>
                <a:ea typeface="ＭＳ Ｐゴシック" pitchFamily="-65" charset="-128"/>
                <a:cs typeface="+mn-cs"/>
              </a:defRPr>
            </a:lvl1pPr>
            <a:lvl2pPr marL="742950" indent="-285750" algn="l" defTabSz="457200" rtl="0" eaLnBrk="1" fontAlgn="base" hangingPunct="1">
              <a:spcBef>
                <a:spcPct val="20000"/>
              </a:spcBef>
              <a:spcAft>
                <a:spcPct val="0"/>
              </a:spcAft>
              <a:buClr>
                <a:srgbClr val="00B0F0"/>
              </a:buClr>
              <a:buFont typeface="Arial" pitchFamily="34" charset="0"/>
              <a:buChar char="|"/>
              <a:defRPr sz="1400" b="0" kern="1200">
                <a:solidFill>
                  <a:schemeClr val="tx1">
                    <a:lumMod val="75000"/>
                    <a:lumOff val="25000"/>
                  </a:schemeClr>
                </a:solidFill>
                <a:latin typeface="Arial"/>
                <a:ea typeface="ＭＳ Ｐゴシック" pitchFamily="-65" charset="-128"/>
                <a:cs typeface="+mn-cs"/>
              </a:defRPr>
            </a:lvl2pPr>
            <a:lvl3pPr marL="1143000" indent="-228600" algn="l" defTabSz="457200" rtl="0" eaLnBrk="1" fontAlgn="base" hangingPunct="1">
              <a:spcBef>
                <a:spcPct val="20000"/>
              </a:spcBef>
              <a:spcAft>
                <a:spcPct val="0"/>
              </a:spcAft>
              <a:buClr>
                <a:srgbClr val="00B0F0"/>
              </a:buClr>
              <a:buFont typeface="Arial" pitchFamily="34" charset="0"/>
              <a:buChar char="|"/>
              <a:defRPr sz="1200" b="0" kern="1200">
                <a:solidFill>
                  <a:schemeClr val="tx1">
                    <a:lumMod val="75000"/>
                    <a:lumOff val="25000"/>
                  </a:schemeClr>
                </a:solidFill>
                <a:latin typeface="Arial"/>
                <a:ea typeface="ＭＳ Ｐゴシック" pitchFamily="-65" charset="-128"/>
                <a:cs typeface="+mn-cs"/>
              </a:defRPr>
            </a:lvl3pPr>
            <a:lvl4pPr marL="1600200" indent="-228600" algn="l" defTabSz="457200" rtl="0" eaLnBrk="1" fontAlgn="base" hangingPunct="1">
              <a:spcBef>
                <a:spcPct val="20000"/>
              </a:spcBef>
              <a:spcAft>
                <a:spcPct val="0"/>
              </a:spcAft>
              <a:buClr>
                <a:srgbClr val="00B0F0"/>
              </a:buClr>
              <a:buFont typeface="Arial" pitchFamily="34" charset="0"/>
              <a:buChar char="|"/>
              <a:defRPr sz="1000" b="0" kern="1200">
                <a:solidFill>
                  <a:schemeClr val="tx1">
                    <a:lumMod val="75000"/>
                    <a:lumOff val="25000"/>
                  </a:schemeClr>
                </a:solidFill>
                <a:latin typeface="Arial"/>
                <a:ea typeface="ＭＳ Ｐゴシック" pitchFamily="-65" charset="-128"/>
                <a:cs typeface="+mn-cs"/>
              </a:defRPr>
            </a:lvl4pPr>
            <a:lvl5pPr marL="2057400" indent="-228600" algn="l" defTabSz="457200" rtl="0" eaLnBrk="1" fontAlgn="base" hangingPunct="1">
              <a:spcBef>
                <a:spcPct val="20000"/>
              </a:spcBef>
              <a:spcAft>
                <a:spcPct val="0"/>
              </a:spcAft>
              <a:buClr>
                <a:srgbClr val="00B0F0"/>
              </a:buClr>
              <a:buFont typeface="Arial" pitchFamily="34" charset="0"/>
              <a:buChar char="|"/>
              <a:defRPr sz="1000" b="0" kern="1200">
                <a:solidFill>
                  <a:schemeClr val="tx1">
                    <a:lumMod val="75000"/>
                    <a:lumOff val="25000"/>
                  </a:schemeClr>
                </a:solidFill>
                <a:latin typeface="Arial"/>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ct val="0"/>
              </a:spcBef>
              <a:buNone/>
            </a:pPr>
            <a:fld id="{F0AEA10D-E80D-47AE-A6DC-A50D0719C306}" type="datetime'''''''''''44''''''''''''''''''''''''''''''''''%'''''''">
              <a:rPr lang="en-US" altLang="en-US" sz="1000" smtClean="0"/>
              <a:pPr marL="0" indent="0" algn="ctr">
                <a:spcBef>
                  <a:spcPct val="0"/>
                </a:spcBef>
                <a:buNone/>
              </a:pPr>
              <a:t>44%</a:t>
            </a:fld>
            <a:endParaRPr lang="en-US" sz="1000" dirty="0">
              <a:latin typeface="+mn-lt"/>
              <a:ea typeface="ＭＳ Ｐゴシック" panose="020B0600070205080204" pitchFamily="34" charset="-128"/>
              <a:sym typeface="+mn-lt"/>
            </a:endParaRPr>
          </a:p>
        </p:txBody>
      </p:sp>
      <p:sp>
        <p:nvSpPr>
          <p:cNvPr id="102" name="Text Placeholder 2">
            <a:extLst>
              <a:ext uri="{FF2B5EF4-FFF2-40B4-BE49-F238E27FC236}">
                <a16:creationId xmlns:a16="http://schemas.microsoft.com/office/drawing/2014/main" xmlns="" id="{D25BB1A7-8C3D-41E6-AF33-4ACEC8F88CAD}"/>
              </a:ext>
            </a:extLst>
          </p:cNvPr>
          <p:cNvSpPr>
            <a:spLocks noGrp="1"/>
          </p:cNvSpPr>
          <p:nvPr>
            <p:custDataLst>
              <p:tags r:id="rId48"/>
            </p:custDataLst>
          </p:nvPr>
        </p:nvSpPr>
        <p:spPr bwMode="gray">
          <a:xfrm>
            <a:off x="7672389" y="1419225"/>
            <a:ext cx="663575" cy="258763"/>
          </a:xfrm>
          <a:prstGeom prst="ellipse">
            <a:avLst/>
          </a:prstGeom>
          <a:solidFill>
            <a:schemeClr val="tx2"/>
          </a:solidFill>
          <a:ln w="9525" algn="ctr">
            <a:noFill/>
            <a:miter lim="800000"/>
            <a:headEnd/>
            <a:tailEnd/>
          </a:ln>
          <a:extLst>
            <a:ext uri="{91240B29-F687-4F45-9708-019B960494DF}">
              <a14:hiddenLine xmlns:a14="http://schemas.microsoft.com/office/drawing/2010/main" w="9525" algn="ctr">
                <a:solidFill>
                  <a:srgbClr val="C0C0C0"/>
                </a:solidFill>
                <a:miter lim="800000"/>
                <a:headEnd/>
                <a:tailEnd/>
              </a14:hiddenLine>
            </a:ext>
          </a:extLst>
        </p:spPr>
        <p:txBody>
          <a:bodyPr vert="horz" wrap="none" lIns="0" tIns="0" rIns="0" bIns="0" numCol="1" spcCol="0" anchor="ctr" anchorCtr="0" compatLnSpc="1">
            <a:prstTxWarp prst="textNoShape">
              <a:avLst/>
            </a:prstTxWarp>
            <a:noAutofit/>
          </a:bodyPr>
          <a:lstStyle>
            <a:lvl1pPr marL="342900" indent="-342900" algn="l" defTabSz="457200" rtl="0" eaLnBrk="1" fontAlgn="base" hangingPunct="1">
              <a:spcBef>
                <a:spcPct val="20000"/>
              </a:spcBef>
              <a:spcAft>
                <a:spcPct val="0"/>
              </a:spcAft>
              <a:buClr>
                <a:srgbClr val="00B0F0"/>
              </a:buClr>
              <a:buFont typeface="Arial" pitchFamily="34" charset="0"/>
              <a:buChar char="|"/>
              <a:defRPr sz="1600" b="0" kern="1200">
                <a:solidFill>
                  <a:schemeClr val="tx1">
                    <a:lumMod val="75000"/>
                    <a:lumOff val="25000"/>
                  </a:schemeClr>
                </a:solidFill>
                <a:latin typeface="Arial"/>
                <a:ea typeface="ＭＳ Ｐゴシック" pitchFamily="-65" charset="-128"/>
                <a:cs typeface="+mn-cs"/>
              </a:defRPr>
            </a:lvl1pPr>
            <a:lvl2pPr marL="742950" indent="-285750" algn="l" defTabSz="457200" rtl="0" eaLnBrk="1" fontAlgn="base" hangingPunct="1">
              <a:spcBef>
                <a:spcPct val="20000"/>
              </a:spcBef>
              <a:spcAft>
                <a:spcPct val="0"/>
              </a:spcAft>
              <a:buClr>
                <a:srgbClr val="00B0F0"/>
              </a:buClr>
              <a:buFont typeface="Arial" pitchFamily="34" charset="0"/>
              <a:buChar char="|"/>
              <a:defRPr sz="1400" b="0" kern="1200">
                <a:solidFill>
                  <a:schemeClr val="tx1">
                    <a:lumMod val="75000"/>
                    <a:lumOff val="25000"/>
                  </a:schemeClr>
                </a:solidFill>
                <a:latin typeface="Arial"/>
                <a:ea typeface="ＭＳ Ｐゴシック" pitchFamily="-65" charset="-128"/>
                <a:cs typeface="+mn-cs"/>
              </a:defRPr>
            </a:lvl2pPr>
            <a:lvl3pPr marL="1143000" indent="-228600" algn="l" defTabSz="457200" rtl="0" eaLnBrk="1" fontAlgn="base" hangingPunct="1">
              <a:spcBef>
                <a:spcPct val="20000"/>
              </a:spcBef>
              <a:spcAft>
                <a:spcPct val="0"/>
              </a:spcAft>
              <a:buClr>
                <a:srgbClr val="00B0F0"/>
              </a:buClr>
              <a:buFont typeface="Arial" pitchFamily="34" charset="0"/>
              <a:buChar char="|"/>
              <a:defRPr sz="1200" b="0" kern="1200">
                <a:solidFill>
                  <a:schemeClr val="tx1">
                    <a:lumMod val="75000"/>
                    <a:lumOff val="25000"/>
                  </a:schemeClr>
                </a:solidFill>
                <a:latin typeface="Arial"/>
                <a:ea typeface="ＭＳ Ｐゴシック" pitchFamily="-65" charset="-128"/>
                <a:cs typeface="+mn-cs"/>
              </a:defRPr>
            </a:lvl3pPr>
            <a:lvl4pPr marL="1600200" indent="-228600" algn="l" defTabSz="457200" rtl="0" eaLnBrk="1" fontAlgn="base" hangingPunct="1">
              <a:spcBef>
                <a:spcPct val="20000"/>
              </a:spcBef>
              <a:spcAft>
                <a:spcPct val="0"/>
              </a:spcAft>
              <a:buClr>
                <a:srgbClr val="00B0F0"/>
              </a:buClr>
              <a:buFont typeface="Arial" pitchFamily="34" charset="0"/>
              <a:buChar char="|"/>
              <a:defRPr sz="1000" b="0" kern="1200">
                <a:solidFill>
                  <a:schemeClr val="tx1">
                    <a:lumMod val="75000"/>
                    <a:lumOff val="25000"/>
                  </a:schemeClr>
                </a:solidFill>
                <a:latin typeface="Arial"/>
                <a:ea typeface="ＭＳ Ｐゴシック" pitchFamily="-65" charset="-128"/>
                <a:cs typeface="+mn-cs"/>
              </a:defRPr>
            </a:lvl4pPr>
            <a:lvl5pPr marL="2057400" indent="-228600" algn="l" defTabSz="457200" rtl="0" eaLnBrk="1" fontAlgn="base" hangingPunct="1">
              <a:spcBef>
                <a:spcPct val="20000"/>
              </a:spcBef>
              <a:spcAft>
                <a:spcPct val="0"/>
              </a:spcAft>
              <a:buClr>
                <a:srgbClr val="00B0F0"/>
              </a:buClr>
              <a:buFont typeface="Arial" pitchFamily="34" charset="0"/>
              <a:buChar char="|"/>
              <a:defRPr sz="1000" b="0" kern="1200">
                <a:solidFill>
                  <a:schemeClr val="tx1">
                    <a:lumMod val="75000"/>
                    <a:lumOff val="25000"/>
                  </a:schemeClr>
                </a:solidFill>
                <a:latin typeface="Arial"/>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ct val="0"/>
              </a:spcBef>
              <a:buNone/>
            </a:pPr>
            <a:fld id="{4B9EB358-7EC8-4C61-A0D3-9D0611051EC1}" type="datetime'''''''''''''''''''''+''11''''''4''''%'''''''''''''''">
              <a:rPr lang="en-US" altLang="en-US" sz="1200" b="1" smtClean="0">
                <a:solidFill>
                  <a:schemeClr val="bg1"/>
                </a:solidFill>
              </a:rPr>
              <a:pPr marL="0" indent="0" algn="ctr">
                <a:spcBef>
                  <a:spcPct val="0"/>
                </a:spcBef>
                <a:buNone/>
              </a:pPr>
              <a:t>+114%</a:t>
            </a:fld>
            <a:endParaRPr lang="en-US" sz="1200" b="1" dirty="0">
              <a:solidFill>
                <a:schemeClr val="bg1"/>
              </a:solidFill>
              <a:latin typeface="+mn-lt"/>
              <a:ea typeface="ＭＳ Ｐゴシック" panose="020B0600070205080204" pitchFamily="34" charset="-128"/>
              <a:sym typeface="+mn-lt"/>
            </a:endParaRPr>
          </a:p>
        </p:txBody>
      </p:sp>
      <p:sp>
        <p:nvSpPr>
          <p:cNvPr id="103" name="Rectangle 102">
            <a:extLst>
              <a:ext uri="{FF2B5EF4-FFF2-40B4-BE49-F238E27FC236}">
                <a16:creationId xmlns:a16="http://schemas.microsoft.com/office/drawing/2014/main" xmlns="" id="{44D77F4E-5050-4B30-AC96-4C1796A33A9D}"/>
              </a:ext>
            </a:extLst>
          </p:cNvPr>
          <p:cNvSpPr/>
          <p:nvPr>
            <p:custDataLst>
              <p:tags r:id="rId49"/>
            </p:custDataLst>
          </p:nvPr>
        </p:nvSpPr>
        <p:spPr bwMode="auto">
          <a:xfrm>
            <a:off x="10701338" y="1970088"/>
            <a:ext cx="179388" cy="133350"/>
          </a:xfrm>
          <a:prstGeom prst="rect">
            <a:avLst/>
          </a:prstGeom>
          <a:solidFill>
            <a:srgbClr val="E8AF27"/>
          </a:solidFill>
          <a:ln w="9525" cap="flat" cmpd="sng" algn="ctr">
            <a:noFill/>
            <a:prstDash val="solid"/>
          </a:ln>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s-IS"/>
          </a:p>
        </p:txBody>
      </p:sp>
      <p:sp>
        <p:nvSpPr>
          <p:cNvPr id="104" name="Rectangle 103">
            <a:extLst>
              <a:ext uri="{FF2B5EF4-FFF2-40B4-BE49-F238E27FC236}">
                <a16:creationId xmlns:a16="http://schemas.microsoft.com/office/drawing/2014/main" xmlns="" id="{A7ADA37F-5F13-4CC9-B078-11A1F81A00E8}"/>
              </a:ext>
            </a:extLst>
          </p:cNvPr>
          <p:cNvSpPr/>
          <p:nvPr>
            <p:custDataLst>
              <p:tags r:id="rId50"/>
            </p:custDataLst>
          </p:nvPr>
        </p:nvSpPr>
        <p:spPr bwMode="auto">
          <a:xfrm>
            <a:off x="10701338" y="2173288"/>
            <a:ext cx="179388" cy="133350"/>
          </a:xfrm>
          <a:prstGeom prst="rect">
            <a:avLst/>
          </a:prstGeom>
          <a:solidFill>
            <a:srgbClr val="969696"/>
          </a:solidFill>
          <a:ln w="9525" cap="flat" cmpd="sng" algn="ctr">
            <a:noFill/>
            <a:prstDash val="solid"/>
          </a:ln>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s-IS"/>
          </a:p>
        </p:txBody>
      </p:sp>
      <p:sp>
        <p:nvSpPr>
          <p:cNvPr id="105" name="Rectangle 104">
            <a:extLst>
              <a:ext uri="{FF2B5EF4-FFF2-40B4-BE49-F238E27FC236}">
                <a16:creationId xmlns:a16="http://schemas.microsoft.com/office/drawing/2014/main" xmlns="" id="{F697BF22-14AD-4E5D-A61D-A6BA025579E3}"/>
              </a:ext>
            </a:extLst>
          </p:cNvPr>
          <p:cNvSpPr/>
          <p:nvPr>
            <p:custDataLst>
              <p:tags r:id="rId51"/>
            </p:custDataLst>
          </p:nvPr>
        </p:nvSpPr>
        <p:spPr bwMode="auto">
          <a:xfrm>
            <a:off x="10701338" y="2376488"/>
            <a:ext cx="179388" cy="133350"/>
          </a:xfrm>
          <a:prstGeom prst="rect">
            <a:avLst/>
          </a:prstGeom>
          <a:solidFill>
            <a:srgbClr val="00B0F0"/>
          </a:solidFill>
          <a:ln w="9525" cap="flat" cmpd="sng" algn="ctr">
            <a:noFill/>
            <a:prstDash val="solid"/>
          </a:ln>
          <a:effectLst/>
          <a:extLst>
            <a:ext uri="{91240B29-F687-4F45-9708-019B960494DF}">
              <a14:hiddenLine xmlns:a14="http://schemas.microsoft.com/office/drawing/2010/main" w="9525" cap="flat" cmpd="sng" algn="ctr">
                <a:solidFill>
                  <a:schemeClr val="accent1">
                    <a:shade val="95000"/>
                    <a:satMod val="105000"/>
                  </a:schemeClr>
                </a:solidFill>
                <a:prstDash val="solid"/>
              </a14:hiddenLine>
            </a:ext>
            <a:ext uri="{AF507438-7753-43E0-B8FC-AC1667EBCBE1}">
              <a14:hiddenEffects xmlns:a14="http://schemas.microsoft.com/office/drawing/2010/main">
                <a:effectLst>
                  <a:outerShdw blurRad="40000" dist="23000" dir="5400000" rotWithShape="0">
                    <a:srgbClr val="000000">
                      <a:alpha val="35000"/>
                    </a:srgb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s-IS"/>
          </a:p>
        </p:txBody>
      </p:sp>
      <p:sp>
        <p:nvSpPr>
          <p:cNvPr id="106" name="Text Placeholder 339">
            <a:extLst>
              <a:ext uri="{FF2B5EF4-FFF2-40B4-BE49-F238E27FC236}">
                <a16:creationId xmlns:a16="http://schemas.microsoft.com/office/drawing/2014/main" xmlns="" id="{2FB9D5C5-73BC-47D3-AB51-80D2C1E27D90}"/>
              </a:ext>
            </a:extLst>
          </p:cNvPr>
          <p:cNvSpPr>
            <a:spLocks noGrp="1"/>
          </p:cNvSpPr>
          <p:nvPr>
            <p:custDataLst>
              <p:tags r:id="rId52"/>
            </p:custDataLst>
          </p:nvPr>
        </p:nvSpPr>
        <p:spPr bwMode="auto">
          <a:xfrm>
            <a:off x="10931525" y="1965325"/>
            <a:ext cx="104775" cy="152400"/>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2900" indent="-342900" algn="l" defTabSz="457200" rtl="0" eaLnBrk="1" fontAlgn="base" hangingPunct="1">
              <a:spcBef>
                <a:spcPct val="20000"/>
              </a:spcBef>
              <a:spcAft>
                <a:spcPct val="0"/>
              </a:spcAft>
              <a:buClr>
                <a:srgbClr val="FFA600"/>
              </a:buClr>
              <a:buFont typeface="Arial" pitchFamily="34" charset="0"/>
              <a:buChar char="|"/>
              <a:defRPr sz="1600" b="0" kern="1200">
                <a:solidFill>
                  <a:schemeClr val="tx1">
                    <a:lumMod val="65000"/>
                    <a:lumOff val="35000"/>
                  </a:schemeClr>
                </a:solidFill>
                <a:latin typeface="Arial"/>
                <a:ea typeface="ＭＳ Ｐゴシック" pitchFamily="-65" charset="-128"/>
                <a:cs typeface="+mn-cs"/>
              </a:defRPr>
            </a:lvl1pPr>
            <a:lvl2pPr marL="742950" indent="-285750" algn="l" defTabSz="457200" rtl="0" eaLnBrk="1" fontAlgn="base" hangingPunct="1">
              <a:spcBef>
                <a:spcPct val="20000"/>
              </a:spcBef>
              <a:spcAft>
                <a:spcPct val="0"/>
              </a:spcAft>
              <a:buClr>
                <a:srgbClr val="FFA600"/>
              </a:buClr>
              <a:buFont typeface="Arial" pitchFamily="34" charset="0"/>
              <a:buChar char="|"/>
              <a:defRPr sz="1400" b="0" kern="1200">
                <a:solidFill>
                  <a:schemeClr val="tx1">
                    <a:lumMod val="65000"/>
                    <a:lumOff val="35000"/>
                  </a:schemeClr>
                </a:solidFill>
                <a:latin typeface="Arial"/>
                <a:ea typeface="ＭＳ Ｐゴシック" pitchFamily="-65" charset="-128"/>
                <a:cs typeface="+mn-cs"/>
              </a:defRPr>
            </a:lvl2pPr>
            <a:lvl3pPr marL="1143000" indent="-228600" algn="l" defTabSz="457200" rtl="0" eaLnBrk="1" fontAlgn="base" hangingPunct="1">
              <a:spcBef>
                <a:spcPct val="20000"/>
              </a:spcBef>
              <a:spcAft>
                <a:spcPct val="0"/>
              </a:spcAft>
              <a:buClr>
                <a:srgbClr val="FFA600"/>
              </a:buClr>
              <a:buFont typeface="Arial" pitchFamily="34" charset="0"/>
              <a:buChar char="|"/>
              <a:defRPr sz="1200" b="0" kern="1200">
                <a:solidFill>
                  <a:schemeClr val="tx1">
                    <a:lumMod val="65000"/>
                    <a:lumOff val="35000"/>
                  </a:schemeClr>
                </a:solidFill>
                <a:latin typeface="Arial"/>
                <a:ea typeface="ＭＳ Ｐゴシック" pitchFamily="-65" charset="-128"/>
                <a:cs typeface="+mn-cs"/>
              </a:defRPr>
            </a:lvl3pPr>
            <a:lvl4pPr marL="1600200" indent="-228600" algn="l" defTabSz="457200" rtl="0" eaLnBrk="1" fontAlgn="base" hangingPunct="1">
              <a:spcBef>
                <a:spcPct val="20000"/>
              </a:spcBef>
              <a:spcAft>
                <a:spcPct val="0"/>
              </a:spcAft>
              <a:buClr>
                <a:srgbClr val="FFA600"/>
              </a:buClr>
              <a:buFont typeface="Arial" pitchFamily="34" charset="0"/>
              <a:buChar char="|"/>
              <a:defRPr sz="1000" b="0" kern="1200">
                <a:solidFill>
                  <a:schemeClr val="bg1"/>
                </a:solidFill>
                <a:latin typeface="Arial"/>
                <a:ea typeface="ＭＳ Ｐゴシック" pitchFamily="-65" charset="-128"/>
                <a:cs typeface="+mn-cs"/>
              </a:defRPr>
            </a:lvl4pPr>
            <a:lvl5pPr marL="2057400" indent="-228600" algn="l" defTabSz="457200" rtl="0" eaLnBrk="1" fontAlgn="base" hangingPunct="1">
              <a:spcBef>
                <a:spcPct val="20000"/>
              </a:spcBef>
              <a:spcAft>
                <a:spcPct val="0"/>
              </a:spcAft>
              <a:buClr>
                <a:srgbClr val="FFA600"/>
              </a:buClr>
              <a:buFont typeface="Arial" pitchFamily="34" charset="0"/>
              <a:buChar char="|"/>
              <a:defRPr sz="1000" b="0" kern="1200">
                <a:solidFill>
                  <a:schemeClr val="bg1"/>
                </a:solidFill>
                <a:latin typeface="Arial"/>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ct val="0"/>
              </a:spcBef>
              <a:buNone/>
            </a:pPr>
            <a:fld id="{8AB7974E-70B2-4DB9-800E-7E4E6E04A126}" type="datetime'''''''''''''''''''''''''''''''''''''t''''''''''o'''''">
              <a:rPr lang="en-US" altLang="en-US" sz="1000" smtClean="0">
                <a:solidFill>
                  <a:srgbClr val="FFFFFF"/>
                </a:solidFill>
              </a:rPr>
              <a:pPr/>
              <a:t>to</a:t>
            </a:fld>
            <a:endParaRPr lang="is-IS" sz="1000" dirty="0">
              <a:solidFill>
                <a:srgbClr val="FFFFFF"/>
              </a:solidFill>
              <a:latin typeface="+mn-lt"/>
              <a:ea typeface="ＭＳ Ｐゴシック" panose="020B0600070205080204" pitchFamily="34" charset="-128"/>
              <a:sym typeface="+mn-lt"/>
            </a:endParaRPr>
          </a:p>
        </p:txBody>
      </p:sp>
      <p:sp>
        <p:nvSpPr>
          <p:cNvPr id="108" name="Text Placeholder 341">
            <a:extLst>
              <a:ext uri="{FF2B5EF4-FFF2-40B4-BE49-F238E27FC236}">
                <a16:creationId xmlns:a16="http://schemas.microsoft.com/office/drawing/2014/main" xmlns="" id="{C3C357DD-8024-4FC2-9277-68841FF505D7}"/>
              </a:ext>
            </a:extLst>
          </p:cNvPr>
          <p:cNvSpPr>
            <a:spLocks noGrp="1"/>
          </p:cNvSpPr>
          <p:nvPr>
            <p:custDataLst>
              <p:tags r:id="rId53"/>
            </p:custDataLst>
          </p:nvPr>
        </p:nvSpPr>
        <p:spPr bwMode="auto">
          <a:xfrm>
            <a:off x="10931525" y="2371725"/>
            <a:ext cx="161925" cy="152400"/>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2900" indent="-342900" algn="l" defTabSz="457200" rtl="0" eaLnBrk="1" fontAlgn="base" hangingPunct="1">
              <a:spcBef>
                <a:spcPct val="20000"/>
              </a:spcBef>
              <a:spcAft>
                <a:spcPct val="0"/>
              </a:spcAft>
              <a:buClr>
                <a:srgbClr val="FFA600"/>
              </a:buClr>
              <a:buFont typeface="Arial" pitchFamily="34" charset="0"/>
              <a:buChar char="|"/>
              <a:defRPr sz="1600" b="0" kern="1200">
                <a:solidFill>
                  <a:schemeClr val="tx1">
                    <a:lumMod val="65000"/>
                    <a:lumOff val="35000"/>
                  </a:schemeClr>
                </a:solidFill>
                <a:latin typeface="Arial"/>
                <a:ea typeface="ＭＳ Ｐゴシック" pitchFamily="-65" charset="-128"/>
                <a:cs typeface="+mn-cs"/>
              </a:defRPr>
            </a:lvl1pPr>
            <a:lvl2pPr marL="742950" indent="-285750" algn="l" defTabSz="457200" rtl="0" eaLnBrk="1" fontAlgn="base" hangingPunct="1">
              <a:spcBef>
                <a:spcPct val="20000"/>
              </a:spcBef>
              <a:spcAft>
                <a:spcPct val="0"/>
              </a:spcAft>
              <a:buClr>
                <a:srgbClr val="FFA600"/>
              </a:buClr>
              <a:buFont typeface="Arial" pitchFamily="34" charset="0"/>
              <a:buChar char="|"/>
              <a:defRPr sz="1400" b="0" kern="1200">
                <a:solidFill>
                  <a:schemeClr val="tx1">
                    <a:lumMod val="65000"/>
                    <a:lumOff val="35000"/>
                  </a:schemeClr>
                </a:solidFill>
                <a:latin typeface="Arial"/>
                <a:ea typeface="ＭＳ Ｐゴシック" pitchFamily="-65" charset="-128"/>
                <a:cs typeface="+mn-cs"/>
              </a:defRPr>
            </a:lvl2pPr>
            <a:lvl3pPr marL="1143000" indent="-228600" algn="l" defTabSz="457200" rtl="0" eaLnBrk="1" fontAlgn="base" hangingPunct="1">
              <a:spcBef>
                <a:spcPct val="20000"/>
              </a:spcBef>
              <a:spcAft>
                <a:spcPct val="0"/>
              </a:spcAft>
              <a:buClr>
                <a:srgbClr val="FFA600"/>
              </a:buClr>
              <a:buFont typeface="Arial" pitchFamily="34" charset="0"/>
              <a:buChar char="|"/>
              <a:defRPr sz="1200" b="0" kern="1200">
                <a:solidFill>
                  <a:schemeClr val="tx1">
                    <a:lumMod val="65000"/>
                    <a:lumOff val="35000"/>
                  </a:schemeClr>
                </a:solidFill>
                <a:latin typeface="Arial"/>
                <a:ea typeface="ＭＳ Ｐゴシック" pitchFamily="-65" charset="-128"/>
                <a:cs typeface="+mn-cs"/>
              </a:defRPr>
            </a:lvl3pPr>
            <a:lvl4pPr marL="1600200" indent="-228600" algn="l" defTabSz="457200" rtl="0" eaLnBrk="1" fontAlgn="base" hangingPunct="1">
              <a:spcBef>
                <a:spcPct val="20000"/>
              </a:spcBef>
              <a:spcAft>
                <a:spcPct val="0"/>
              </a:spcAft>
              <a:buClr>
                <a:srgbClr val="FFA600"/>
              </a:buClr>
              <a:buFont typeface="Arial" pitchFamily="34" charset="0"/>
              <a:buChar char="|"/>
              <a:defRPr sz="1000" b="0" kern="1200">
                <a:solidFill>
                  <a:schemeClr val="bg1"/>
                </a:solidFill>
                <a:latin typeface="Arial"/>
                <a:ea typeface="ＭＳ Ｐゴシック" pitchFamily="-65" charset="-128"/>
                <a:cs typeface="+mn-cs"/>
              </a:defRPr>
            </a:lvl4pPr>
            <a:lvl5pPr marL="2057400" indent="-228600" algn="l" defTabSz="457200" rtl="0" eaLnBrk="1" fontAlgn="base" hangingPunct="1">
              <a:spcBef>
                <a:spcPct val="20000"/>
              </a:spcBef>
              <a:spcAft>
                <a:spcPct val="0"/>
              </a:spcAft>
              <a:buClr>
                <a:srgbClr val="FFA600"/>
              </a:buClr>
              <a:buFont typeface="Arial" pitchFamily="34" charset="0"/>
              <a:buChar char="|"/>
              <a:defRPr sz="1000" b="0" kern="1200">
                <a:solidFill>
                  <a:schemeClr val="bg1"/>
                </a:solidFill>
                <a:latin typeface="Arial"/>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ct val="0"/>
              </a:spcBef>
              <a:buNone/>
            </a:pPr>
            <a:fld id="{A87C290F-936E-4959-952D-DF2F953EA80F}" type="datetime'''''v''''''''i''''''''''''''''''''''''''''''''''''''''''a'''">
              <a:rPr lang="en-US" altLang="en-US" sz="1000" smtClean="0">
                <a:solidFill>
                  <a:srgbClr val="FFFFFF"/>
                </a:solidFill>
              </a:rPr>
              <a:pPr/>
              <a:t>via</a:t>
            </a:fld>
            <a:endParaRPr lang="is-IS" sz="1000" dirty="0">
              <a:solidFill>
                <a:srgbClr val="FFFFFF"/>
              </a:solidFill>
              <a:latin typeface="+mn-lt"/>
              <a:ea typeface="ＭＳ Ｐゴシック" panose="020B0600070205080204" pitchFamily="34" charset="-128"/>
              <a:sym typeface="+mn-lt"/>
            </a:endParaRPr>
          </a:p>
        </p:txBody>
      </p:sp>
      <p:sp>
        <p:nvSpPr>
          <p:cNvPr id="107" name="Text Placeholder 340">
            <a:extLst>
              <a:ext uri="{FF2B5EF4-FFF2-40B4-BE49-F238E27FC236}">
                <a16:creationId xmlns:a16="http://schemas.microsoft.com/office/drawing/2014/main" xmlns="" id="{24205729-DCBF-4BA3-9FF0-100239E08C85}"/>
              </a:ext>
            </a:extLst>
          </p:cNvPr>
          <p:cNvSpPr>
            <a:spLocks noGrp="1"/>
          </p:cNvSpPr>
          <p:nvPr>
            <p:custDataLst>
              <p:tags r:id="rId54"/>
            </p:custDataLst>
          </p:nvPr>
        </p:nvSpPr>
        <p:spPr bwMode="auto">
          <a:xfrm>
            <a:off x="10931525" y="2168525"/>
            <a:ext cx="254000" cy="152400"/>
          </a:xfrm>
          <a:prstGeom prst="rect">
            <a:avLst/>
          </a:prstGeom>
          <a:noFill/>
          <a:ln w="9525">
            <a:noFill/>
            <a:miter lim="800000"/>
            <a:headEnd/>
            <a:tailEnd/>
          </a:ln>
          <a:extLst>
            <a:ext uri="{909E8E84-426E-40DD-AFC4-6F175D3DCCD1}">
              <a14:hiddenFill xmlns:a14="http://schemas.microsoft.com/office/drawing/2010/main">
                <a:solidFill>
                  <a:scrgbClr r="0" g="0" b="0"/>
                </a:solidFill>
              </a14:hiddenFill>
            </a:ext>
          </a:extLst>
        </p:spPr>
        <p:txBody>
          <a:bodyPr vert="horz" wrap="none" lIns="0" tIns="0" rIns="0" bIns="0" numCol="1" spcCol="0" anchor="ctr" anchorCtr="0" compatLnSpc="1">
            <a:prstTxWarp prst="textNoShape">
              <a:avLst/>
            </a:prstTxWarp>
            <a:noAutofit/>
          </a:bodyPr>
          <a:lstStyle>
            <a:lvl1pPr marL="342900" indent="-342900" algn="l" defTabSz="457200" rtl="0" eaLnBrk="1" fontAlgn="base" hangingPunct="1">
              <a:spcBef>
                <a:spcPct val="20000"/>
              </a:spcBef>
              <a:spcAft>
                <a:spcPct val="0"/>
              </a:spcAft>
              <a:buClr>
                <a:srgbClr val="FFA600"/>
              </a:buClr>
              <a:buFont typeface="Arial" pitchFamily="34" charset="0"/>
              <a:buChar char="|"/>
              <a:defRPr sz="1600" b="0" kern="1200">
                <a:solidFill>
                  <a:schemeClr val="tx1">
                    <a:lumMod val="65000"/>
                    <a:lumOff val="35000"/>
                  </a:schemeClr>
                </a:solidFill>
                <a:latin typeface="Arial"/>
                <a:ea typeface="ＭＳ Ｐゴシック" pitchFamily="-65" charset="-128"/>
                <a:cs typeface="+mn-cs"/>
              </a:defRPr>
            </a:lvl1pPr>
            <a:lvl2pPr marL="742950" indent="-285750" algn="l" defTabSz="457200" rtl="0" eaLnBrk="1" fontAlgn="base" hangingPunct="1">
              <a:spcBef>
                <a:spcPct val="20000"/>
              </a:spcBef>
              <a:spcAft>
                <a:spcPct val="0"/>
              </a:spcAft>
              <a:buClr>
                <a:srgbClr val="FFA600"/>
              </a:buClr>
              <a:buFont typeface="Arial" pitchFamily="34" charset="0"/>
              <a:buChar char="|"/>
              <a:defRPr sz="1400" b="0" kern="1200">
                <a:solidFill>
                  <a:schemeClr val="tx1">
                    <a:lumMod val="65000"/>
                    <a:lumOff val="35000"/>
                  </a:schemeClr>
                </a:solidFill>
                <a:latin typeface="Arial"/>
                <a:ea typeface="ＭＳ Ｐゴシック" pitchFamily="-65" charset="-128"/>
                <a:cs typeface="+mn-cs"/>
              </a:defRPr>
            </a:lvl2pPr>
            <a:lvl3pPr marL="1143000" indent="-228600" algn="l" defTabSz="457200" rtl="0" eaLnBrk="1" fontAlgn="base" hangingPunct="1">
              <a:spcBef>
                <a:spcPct val="20000"/>
              </a:spcBef>
              <a:spcAft>
                <a:spcPct val="0"/>
              </a:spcAft>
              <a:buClr>
                <a:srgbClr val="FFA600"/>
              </a:buClr>
              <a:buFont typeface="Arial" pitchFamily="34" charset="0"/>
              <a:buChar char="|"/>
              <a:defRPr sz="1200" b="0" kern="1200">
                <a:solidFill>
                  <a:schemeClr val="tx1">
                    <a:lumMod val="65000"/>
                    <a:lumOff val="35000"/>
                  </a:schemeClr>
                </a:solidFill>
                <a:latin typeface="Arial"/>
                <a:ea typeface="ＭＳ Ｐゴシック" pitchFamily="-65" charset="-128"/>
                <a:cs typeface="+mn-cs"/>
              </a:defRPr>
            </a:lvl3pPr>
            <a:lvl4pPr marL="1600200" indent="-228600" algn="l" defTabSz="457200" rtl="0" eaLnBrk="1" fontAlgn="base" hangingPunct="1">
              <a:spcBef>
                <a:spcPct val="20000"/>
              </a:spcBef>
              <a:spcAft>
                <a:spcPct val="0"/>
              </a:spcAft>
              <a:buClr>
                <a:srgbClr val="FFA600"/>
              </a:buClr>
              <a:buFont typeface="Arial" pitchFamily="34" charset="0"/>
              <a:buChar char="|"/>
              <a:defRPr sz="1000" b="0" kern="1200">
                <a:solidFill>
                  <a:schemeClr val="bg1"/>
                </a:solidFill>
                <a:latin typeface="Arial"/>
                <a:ea typeface="ＭＳ Ｐゴシック" pitchFamily="-65" charset="-128"/>
                <a:cs typeface="+mn-cs"/>
              </a:defRPr>
            </a:lvl4pPr>
            <a:lvl5pPr marL="2057400" indent="-228600" algn="l" defTabSz="457200" rtl="0" eaLnBrk="1" fontAlgn="base" hangingPunct="1">
              <a:spcBef>
                <a:spcPct val="20000"/>
              </a:spcBef>
              <a:spcAft>
                <a:spcPct val="0"/>
              </a:spcAft>
              <a:buClr>
                <a:srgbClr val="FFA600"/>
              </a:buClr>
              <a:buFont typeface="Arial" pitchFamily="34" charset="0"/>
              <a:buChar char="|"/>
              <a:defRPr sz="1000" b="0" kern="1200">
                <a:solidFill>
                  <a:schemeClr val="bg1"/>
                </a:solidFill>
                <a:latin typeface="Arial"/>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ct val="0"/>
              </a:spcBef>
              <a:buNone/>
            </a:pPr>
            <a:fld id="{03F313ED-AF23-4C9E-9A48-8491BC7E6A66}" type="datetime'''f''ro''''''''''''''''''''''''''''''''m'">
              <a:rPr lang="en-US" altLang="en-US" sz="1000" smtClean="0">
                <a:solidFill>
                  <a:srgbClr val="FFFFFF"/>
                </a:solidFill>
              </a:rPr>
              <a:pPr/>
              <a:t>from</a:t>
            </a:fld>
            <a:endParaRPr lang="is-IS" sz="1000" dirty="0">
              <a:solidFill>
                <a:srgbClr val="FFFFFF"/>
              </a:solidFill>
              <a:latin typeface="+mn-lt"/>
              <a:ea typeface="ＭＳ Ｐゴシック" panose="020B0600070205080204" pitchFamily="34" charset="-128"/>
              <a:sym typeface="+mn-lt"/>
            </a:endParaRPr>
          </a:p>
        </p:txBody>
      </p:sp>
    </p:spTree>
    <p:extLst>
      <p:ext uri="{BB962C8B-B14F-4D97-AF65-F5344CB8AC3E}">
        <p14:creationId xmlns:p14="http://schemas.microsoft.com/office/powerpoint/2010/main" val="267728131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535832" y="1853440"/>
            <a:ext cx="6339754" cy="1037499"/>
          </a:xfrm>
          <a:prstGeom prst="rect">
            <a:avLst/>
          </a:prstGeom>
          <a:solidFill>
            <a:srgbClr val="263E8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bg1"/>
              </a:solidFill>
              <a:latin typeface="Altitude" panose="02000503030000020003" pitchFamily="2" charset="0"/>
              <a:cs typeface="Arial" panose="020B0604020202020204" pitchFamily="34" charset="0"/>
            </a:endParaRPr>
          </a:p>
        </p:txBody>
      </p:sp>
      <p:sp>
        <p:nvSpPr>
          <p:cNvPr id="38" name="Rectangle 11"/>
          <p:cNvSpPr txBox="1">
            <a:spLocks noChangeArrowheads="1"/>
          </p:cNvSpPr>
          <p:nvPr/>
        </p:nvSpPr>
        <p:spPr bwMode="gray">
          <a:xfrm>
            <a:off x="713269" y="2233690"/>
            <a:ext cx="453500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0" compatLnSpc="1">
            <a:prstTxWarp prst="textNoShape">
              <a:avLst/>
            </a:prstTxWarp>
            <a:sp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r>
              <a:rPr lang="en-US" sz="1800" b="1" dirty="0" smtClean="0">
                <a:solidFill>
                  <a:schemeClr val="bg1"/>
                </a:solidFill>
                <a:latin typeface="Altitude" panose="02000503030000020003" pitchFamily="2" charset="0"/>
              </a:rPr>
              <a:t>Our partnership with Reykjavik </a:t>
            </a:r>
            <a:r>
              <a:rPr lang="en-US" sz="1800" b="1" dirty="0" err="1" smtClean="0">
                <a:solidFill>
                  <a:schemeClr val="bg1"/>
                </a:solidFill>
                <a:latin typeface="Altitude" panose="02000503030000020003" pitchFamily="2" charset="0"/>
              </a:rPr>
              <a:t>Universiy</a:t>
            </a:r>
            <a:endParaRPr lang="en-US" sz="1800" b="1" dirty="0">
              <a:solidFill>
                <a:schemeClr val="bg1"/>
              </a:solidFill>
              <a:latin typeface="Altitude" panose="02000503030000020003" pitchFamily="2" charset="0"/>
            </a:endParaRPr>
          </a:p>
        </p:txBody>
      </p:sp>
      <p:sp>
        <p:nvSpPr>
          <p:cNvPr id="39" name="Oval 38"/>
          <p:cNvSpPr/>
          <p:nvPr/>
        </p:nvSpPr>
        <p:spPr>
          <a:xfrm>
            <a:off x="370262" y="2226836"/>
            <a:ext cx="301686" cy="301686"/>
          </a:xfrm>
          <a:prstGeom prst="ellipse">
            <a:avLst/>
          </a:prstGeom>
          <a:solidFill>
            <a:schemeClr val="bg1"/>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s-IS" b="1" dirty="0"/>
          </a:p>
        </p:txBody>
      </p:sp>
      <p:sp>
        <p:nvSpPr>
          <p:cNvPr id="40" name="TextBox 39"/>
          <p:cNvSpPr txBox="1"/>
          <p:nvPr/>
        </p:nvSpPr>
        <p:spPr>
          <a:xfrm>
            <a:off x="367943" y="2187523"/>
            <a:ext cx="301686" cy="369332"/>
          </a:xfrm>
          <a:prstGeom prst="rect">
            <a:avLst/>
          </a:prstGeom>
          <a:noFill/>
        </p:spPr>
        <p:txBody>
          <a:bodyPr wrap="none" rtlCol="0">
            <a:spAutoFit/>
          </a:bodyPr>
          <a:lstStyle/>
          <a:p>
            <a:r>
              <a:rPr lang="is-IS" b="1" dirty="0"/>
              <a:t>2</a:t>
            </a:r>
          </a:p>
        </p:txBody>
      </p:sp>
      <p:sp>
        <p:nvSpPr>
          <p:cNvPr id="41" name="Rectangle 40"/>
          <p:cNvSpPr/>
          <p:nvPr/>
        </p:nvSpPr>
        <p:spPr>
          <a:xfrm>
            <a:off x="535832" y="747505"/>
            <a:ext cx="6339754" cy="1037499"/>
          </a:xfrm>
          <a:prstGeom prst="rect">
            <a:avLst/>
          </a:prstGeom>
          <a:gradFill>
            <a:gsLst>
              <a:gs pos="100000">
                <a:schemeClr val="bg1">
                  <a:alpha val="0"/>
                </a:schemeClr>
              </a:gs>
              <a:gs pos="26000">
                <a:schemeClr val="bg1"/>
              </a:gs>
            </a:gsLst>
            <a:lin ang="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bg1"/>
              </a:solidFill>
              <a:latin typeface="Altitude" panose="02000503030000020003" pitchFamily="2" charset="0"/>
              <a:cs typeface="Arial" panose="020B0604020202020204" pitchFamily="34" charset="0"/>
            </a:endParaRPr>
          </a:p>
        </p:txBody>
      </p:sp>
      <p:sp>
        <p:nvSpPr>
          <p:cNvPr id="42" name="Rectangle 11"/>
          <p:cNvSpPr txBox="1">
            <a:spLocks noChangeArrowheads="1"/>
          </p:cNvSpPr>
          <p:nvPr/>
        </p:nvSpPr>
        <p:spPr bwMode="gray">
          <a:xfrm>
            <a:off x="713431" y="1134653"/>
            <a:ext cx="313066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sp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r>
              <a:rPr lang="en-US" sz="1800" dirty="0" smtClean="0">
                <a:latin typeface="Altitude" panose="02000503030000020003" pitchFamily="2" charset="0"/>
              </a:rPr>
              <a:t>A brief introduction to </a:t>
            </a:r>
            <a:r>
              <a:rPr lang="en-US" sz="1800" dirty="0" err="1" smtClean="0">
                <a:latin typeface="Altitude" panose="02000503030000020003" pitchFamily="2" charset="0"/>
              </a:rPr>
              <a:t>Icelandair</a:t>
            </a:r>
            <a:endParaRPr lang="en-US" sz="1800" dirty="0">
              <a:latin typeface="Altitude" panose="02000503030000020003" pitchFamily="2" charset="0"/>
            </a:endParaRPr>
          </a:p>
        </p:txBody>
      </p:sp>
      <p:sp>
        <p:nvSpPr>
          <p:cNvPr id="43" name="Oval 42"/>
          <p:cNvSpPr/>
          <p:nvPr/>
        </p:nvSpPr>
        <p:spPr>
          <a:xfrm>
            <a:off x="370262" y="1122147"/>
            <a:ext cx="301686" cy="301686"/>
          </a:xfrm>
          <a:prstGeom prst="ellipse">
            <a:avLst/>
          </a:prstGeom>
          <a:solidFill>
            <a:schemeClr val="bg1"/>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s-IS" b="1" dirty="0"/>
          </a:p>
        </p:txBody>
      </p:sp>
      <p:sp>
        <p:nvSpPr>
          <p:cNvPr id="44" name="TextBox 43"/>
          <p:cNvSpPr txBox="1"/>
          <p:nvPr/>
        </p:nvSpPr>
        <p:spPr>
          <a:xfrm>
            <a:off x="367943" y="1082834"/>
            <a:ext cx="301686" cy="369332"/>
          </a:xfrm>
          <a:prstGeom prst="rect">
            <a:avLst/>
          </a:prstGeom>
          <a:noFill/>
        </p:spPr>
        <p:txBody>
          <a:bodyPr wrap="none" rtlCol="0">
            <a:spAutoFit/>
          </a:bodyPr>
          <a:lstStyle/>
          <a:p>
            <a:r>
              <a:rPr lang="is-IS" b="1" dirty="0"/>
              <a:t>1</a:t>
            </a:r>
          </a:p>
        </p:txBody>
      </p:sp>
      <p:sp>
        <p:nvSpPr>
          <p:cNvPr id="45" name="Rectangle 44"/>
          <p:cNvSpPr/>
          <p:nvPr/>
        </p:nvSpPr>
        <p:spPr>
          <a:xfrm>
            <a:off x="535832" y="2959375"/>
            <a:ext cx="6339754" cy="1037499"/>
          </a:xfrm>
          <a:prstGeom prst="rect">
            <a:avLst/>
          </a:prstGeom>
          <a:gradFill>
            <a:gsLst>
              <a:gs pos="100000">
                <a:schemeClr val="bg1">
                  <a:alpha val="0"/>
                </a:schemeClr>
              </a:gs>
              <a:gs pos="26000">
                <a:schemeClr val="bg1"/>
              </a:gs>
            </a:gsLst>
            <a:lin ang="0" scaled="0"/>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bg1"/>
              </a:solidFill>
              <a:latin typeface="Altitude" panose="02000503030000020003" pitchFamily="2" charset="0"/>
              <a:cs typeface="Arial" panose="020B0604020202020204" pitchFamily="34" charset="0"/>
            </a:endParaRPr>
          </a:p>
        </p:txBody>
      </p:sp>
      <p:sp>
        <p:nvSpPr>
          <p:cNvPr id="46" name="Rectangle 11"/>
          <p:cNvSpPr txBox="1">
            <a:spLocks noChangeArrowheads="1"/>
          </p:cNvSpPr>
          <p:nvPr/>
        </p:nvSpPr>
        <p:spPr bwMode="gray">
          <a:xfrm>
            <a:off x="713431" y="3339625"/>
            <a:ext cx="47609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rtlCol="0" anchor="ctr" anchorCtr="0" compatLnSpc="1">
            <a:prstTxWarp prst="textNoShape">
              <a:avLst/>
            </a:prstTxWarp>
            <a:spAutoFit/>
          </a:bodyPr>
          <a:lstStyle>
            <a:lvl1pPr marL="0" indent="0" algn="l" defTabSz="895350"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3675" indent="-192088" algn="l" defTabSz="895350"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57200" indent="-261938"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14363" indent="-155575" algn="l" defTabSz="895350"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808" indent="-130175" algn="l" defTabSz="895350"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r>
              <a:rPr lang="en-US" sz="1800" dirty="0" smtClean="0">
                <a:latin typeface="Altitude" panose="02000503030000020003" pitchFamily="2" charset="0"/>
              </a:rPr>
              <a:t>Q&amp;A</a:t>
            </a:r>
            <a:endParaRPr lang="en-US" sz="1800" dirty="0">
              <a:latin typeface="Altitude" panose="02000503030000020003" pitchFamily="2" charset="0"/>
            </a:endParaRPr>
          </a:p>
        </p:txBody>
      </p:sp>
      <p:sp>
        <p:nvSpPr>
          <p:cNvPr id="47" name="Oval 46"/>
          <p:cNvSpPr/>
          <p:nvPr/>
        </p:nvSpPr>
        <p:spPr>
          <a:xfrm>
            <a:off x="370262" y="3332771"/>
            <a:ext cx="301686" cy="301686"/>
          </a:xfrm>
          <a:prstGeom prst="ellipse">
            <a:avLst/>
          </a:prstGeom>
          <a:solidFill>
            <a:schemeClr val="bg1"/>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s-IS" b="1" dirty="0"/>
          </a:p>
        </p:txBody>
      </p:sp>
      <p:sp>
        <p:nvSpPr>
          <p:cNvPr id="48" name="TextBox 47"/>
          <p:cNvSpPr txBox="1"/>
          <p:nvPr/>
        </p:nvSpPr>
        <p:spPr>
          <a:xfrm>
            <a:off x="367943" y="3293458"/>
            <a:ext cx="301686" cy="369332"/>
          </a:xfrm>
          <a:prstGeom prst="rect">
            <a:avLst/>
          </a:prstGeom>
          <a:noFill/>
        </p:spPr>
        <p:txBody>
          <a:bodyPr wrap="none" rtlCol="0">
            <a:spAutoFit/>
          </a:bodyPr>
          <a:lstStyle/>
          <a:p>
            <a:r>
              <a:rPr lang="is-IS" b="1" dirty="0"/>
              <a:t>3</a:t>
            </a:r>
          </a:p>
        </p:txBody>
      </p:sp>
    </p:spTree>
    <p:extLst>
      <p:ext uri="{BB962C8B-B14F-4D97-AF65-F5344CB8AC3E}">
        <p14:creationId xmlns:p14="http://schemas.microsoft.com/office/powerpoint/2010/main" val="7070404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13"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67275" name="think-cell Slide" r:id="rId5" imgW="347" imgH="348" progId="TCLayout.ActiveDocument.1">
                  <p:embed/>
                </p:oleObj>
              </mc:Choice>
              <mc:Fallback>
                <p:oleObj name="think-cell Slide" r:id="rId5" imgW="347" imgH="348"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txBox="1">
            <a:spLocks/>
          </p:cNvSpPr>
          <p:nvPr/>
        </p:nvSpPr>
        <p:spPr>
          <a:xfrm>
            <a:off x="491877" y="539178"/>
            <a:ext cx="11090523" cy="729585"/>
          </a:xfrm>
          <a:prstGeom prst="rect">
            <a:avLst/>
          </a:prstGeom>
        </p:spPr>
        <p:txBody>
          <a:bodyPr/>
          <a:lstStyle>
            <a:lvl1pPr algn="l" defTabSz="457200" rtl="0" eaLnBrk="1" fontAlgn="base" hangingPunct="1">
              <a:spcBef>
                <a:spcPct val="0"/>
              </a:spcBef>
              <a:spcAft>
                <a:spcPct val="0"/>
              </a:spcAft>
              <a:defRPr sz="2200" b="1" cap="none" baseline="0">
                <a:solidFill>
                  <a:schemeClr val="tx1">
                    <a:lumMod val="75000"/>
                    <a:lumOff val="25000"/>
                  </a:schemeClr>
                </a:solidFill>
                <a:latin typeface="Arial"/>
                <a:ea typeface="ＭＳ Ｐゴシック" pitchFamily="-65" charset="-128"/>
                <a:cs typeface="+mj-cs"/>
              </a:defRPr>
            </a:lvl1pPr>
            <a:lvl2pPr algn="l" defTabSz="457200" rtl="0" eaLnBrk="1" fontAlgn="base" hangingPunct="1">
              <a:spcBef>
                <a:spcPct val="0"/>
              </a:spcBef>
              <a:spcAft>
                <a:spcPct val="0"/>
              </a:spcAft>
              <a:defRPr sz="6000" b="1">
                <a:solidFill>
                  <a:srgbClr val="404040"/>
                </a:solidFill>
                <a:latin typeface="Arial" charset="0"/>
                <a:ea typeface="ＭＳ Ｐゴシック" pitchFamily="-65" charset="-128"/>
              </a:defRPr>
            </a:lvl2pPr>
            <a:lvl3pPr algn="l" defTabSz="457200" rtl="0" eaLnBrk="1" fontAlgn="base" hangingPunct="1">
              <a:spcBef>
                <a:spcPct val="0"/>
              </a:spcBef>
              <a:spcAft>
                <a:spcPct val="0"/>
              </a:spcAft>
              <a:defRPr sz="6000" b="1">
                <a:solidFill>
                  <a:srgbClr val="404040"/>
                </a:solidFill>
                <a:latin typeface="Arial" charset="0"/>
                <a:ea typeface="ＭＳ Ｐゴシック" pitchFamily="-65" charset="-128"/>
              </a:defRPr>
            </a:lvl3pPr>
            <a:lvl4pPr algn="l" defTabSz="457200" rtl="0" eaLnBrk="1" fontAlgn="base" hangingPunct="1">
              <a:spcBef>
                <a:spcPct val="0"/>
              </a:spcBef>
              <a:spcAft>
                <a:spcPct val="0"/>
              </a:spcAft>
              <a:defRPr sz="6000" b="1">
                <a:solidFill>
                  <a:srgbClr val="404040"/>
                </a:solidFill>
                <a:latin typeface="Arial" charset="0"/>
                <a:ea typeface="ＭＳ Ｐゴシック" pitchFamily="-65" charset="-128"/>
              </a:defRPr>
            </a:lvl4pPr>
            <a:lvl5pPr algn="l" defTabSz="457200" rtl="0" eaLnBrk="1" fontAlgn="base" hangingPunct="1">
              <a:spcBef>
                <a:spcPct val="0"/>
              </a:spcBef>
              <a:spcAft>
                <a:spcPct val="0"/>
              </a:spcAft>
              <a:defRPr sz="6000" b="1">
                <a:solidFill>
                  <a:srgbClr val="404040"/>
                </a:solidFill>
                <a:latin typeface="Arial" charset="0"/>
                <a:ea typeface="ＭＳ Ｐゴシック" pitchFamily="-65" charset="-128"/>
              </a:defRPr>
            </a:lvl5pPr>
            <a:lvl6pPr marL="457200" algn="l" defTabSz="457200" rtl="0" eaLnBrk="1" fontAlgn="base" hangingPunct="1">
              <a:spcBef>
                <a:spcPct val="0"/>
              </a:spcBef>
              <a:spcAft>
                <a:spcPct val="0"/>
              </a:spcAft>
              <a:defRPr sz="6000" b="1">
                <a:solidFill>
                  <a:srgbClr val="404040"/>
                </a:solidFill>
                <a:latin typeface="Arial" charset="0"/>
                <a:ea typeface="ＭＳ Ｐゴシック" pitchFamily="-65" charset="-128"/>
              </a:defRPr>
            </a:lvl6pPr>
            <a:lvl7pPr marL="914400" algn="l" defTabSz="457200" rtl="0" eaLnBrk="1" fontAlgn="base" hangingPunct="1">
              <a:spcBef>
                <a:spcPct val="0"/>
              </a:spcBef>
              <a:spcAft>
                <a:spcPct val="0"/>
              </a:spcAft>
              <a:defRPr sz="6000" b="1">
                <a:solidFill>
                  <a:srgbClr val="404040"/>
                </a:solidFill>
                <a:latin typeface="Arial" charset="0"/>
                <a:ea typeface="ＭＳ Ｐゴシック" pitchFamily="-65" charset="-128"/>
              </a:defRPr>
            </a:lvl7pPr>
            <a:lvl8pPr marL="1371600" algn="l" defTabSz="457200" rtl="0" eaLnBrk="1" fontAlgn="base" hangingPunct="1">
              <a:spcBef>
                <a:spcPct val="0"/>
              </a:spcBef>
              <a:spcAft>
                <a:spcPct val="0"/>
              </a:spcAft>
              <a:defRPr sz="6000" b="1">
                <a:solidFill>
                  <a:srgbClr val="404040"/>
                </a:solidFill>
                <a:latin typeface="Arial" charset="0"/>
                <a:ea typeface="ＭＳ Ｐゴシック" pitchFamily="-65" charset="-128"/>
              </a:defRPr>
            </a:lvl8pPr>
            <a:lvl9pPr marL="1828800" algn="l" defTabSz="457200" rtl="0" eaLnBrk="1" fontAlgn="base" hangingPunct="1">
              <a:spcBef>
                <a:spcPct val="0"/>
              </a:spcBef>
              <a:spcAft>
                <a:spcPct val="0"/>
              </a:spcAft>
              <a:defRPr sz="6000" b="1">
                <a:solidFill>
                  <a:srgbClr val="404040"/>
                </a:solidFill>
                <a:latin typeface="Arial" charset="0"/>
                <a:ea typeface="ＭＳ Ｐゴシック" pitchFamily="-65" charset="-128"/>
              </a:defRPr>
            </a:lvl9pPr>
          </a:lstStyle>
          <a:p>
            <a:r>
              <a:rPr lang="en-US" kern="0" dirty="0">
                <a:latin typeface="Altitude" panose="02000503030000020003" pitchFamily="2" charset="0"/>
                <a:cs typeface="Arial" panose="020B0604020202020204" pitchFamily="34" charset="0"/>
              </a:rPr>
              <a:t>Icelandair Group and Reykjavik University partnership</a:t>
            </a:r>
          </a:p>
        </p:txBody>
      </p:sp>
      <p:grpSp>
        <p:nvGrpSpPr>
          <p:cNvPr id="21" name="Group 20"/>
          <p:cNvGrpSpPr/>
          <p:nvPr/>
        </p:nvGrpSpPr>
        <p:grpSpPr>
          <a:xfrm>
            <a:off x="4797161" y="2246175"/>
            <a:ext cx="2603379" cy="2549871"/>
            <a:chOff x="2403034" y="2321067"/>
            <a:chExt cx="2603379" cy="2549871"/>
          </a:xfrm>
          <a:solidFill>
            <a:srgbClr val="263E84"/>
          </a:solidFill>
        </p:grpSpPr>
        <p:sp>
          <p:nvSpPr>
            <p:cNvPr id="22" name="Oval 21"/>
            <p:cNvSpPr/>
            <p:nvPr/>
          </p:nvSpPr>
          <p:spPr>
            <a:xfrm>
              <a:off x="2403034" y="2321067"/>
              <a:ext cx="2603379" cy="2549871"/>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sz="2400" dirty="0">
                <a:latin typeface="+mj-lt"/>
              </a:endParaRPr>
            </a:p>
          </p:txBody>
        </p:sp>
        <p:sp>
          <p:nvSpPr>
            <p:cNvPr id="23" name="TextBox 22"/>
            <p:cNvSpPr txBox="1"/>
            <p:nvPr/>
          </p:nvSpPr>
          <p:spPr>
            <a:xfrm>
              <a:off x="2573002" y="2989260"/>
              <a:ext cx="2263441" cy="1200329"/>
            </a:xfrm>
            <a:prstGeom prst="rect">
              <a:avLst/>
            </a:prstGeom>
            <a:noFill/>
          </p:spPr>
          <p:txBody>
            <a:bodyPr wrap="square" rtlCol="0">
              <a:spAutoFit/>
            </a:bodyPr>
            <a:lstStyle/>
            <a:p>
              <a:pPr algn="ctr">
                <a:spcAft>
                  <a:spcPts val="1000"/>
                </a:spcAft>
              </a:pPr>
              <a:r>
                <a:rPr lang="en-US" sz="1200" dirty="0"/>
                <a:t>This means that </a:t>
              </a:r>
              <a:r>
                <a:rPr lang="en-US" sz="1200" b="1" dirty="0"/>
                <a:t>the students choose a subject related to Icelandair Group’s area of expertise </a:t>
              </a:r>
              <a:r>
                <a:rPr lang="en-US" sz="1200" dirty="0"/>
                <a:t>and are </a:t>
              </a:r>
              <a:r>
                <a:rPr lang="en-US" sz="1200" dirty="0" smtClean="0"/>
                <a:t>supported </a:t>
              </a:r>
              <a:r>
                <a:rPr lang="en-US" sz="1200" dirty="0"/>
                <a:t>practically and financially by the </a:t>
              </a:r>
              <a:r>
                <a:rPr lang="en-US" sz="1200" dirty="0" smtClean="0"/>
                <a:t>company during </a:t>
              </a:r>
              <a:r>
                <a:rPr lang="en-US" sz="1200" dirty="0"/>
                <a:t>its writing </a:t>
              </a:r>
            </a:p>
          </p:txBody>
        </p:sp>
      </p:grpSp>
      <p:grpSp>
        <p:nvGrpSpPr>
          <p:cNvPr id="24" name="Group 23"/>
          <p:cNvGrpSpPr/>
          <p:nvPr/>
        </p:nvGrpSpPr>
        <p:grpSpPr>
          <a:xfrm>
            <a:off x="690242" y="2239600"/>
            <a:ext cx="2603379" cy="2549871"/>
            <a:chOff x="2403034" y="2321067"/>
            <a:chExt cx="2603379" cy="2549871"/>
          </a:xfrm>
          <a:solidFill>
            <a:schemeClr val="bg1">
              <a:lumMod val="85000"/>
            </a:schemeClr>
          </a:solidFill>
        </p:grpSpPr>
        <p:sp>
          <p:nvSpPr>
            <p:cNvPr id="25" name="Oval 24"/>
            <p:cNvSpPr/>
            <p:nvPr/>
          </p:nvSpPr>
          <p:spPr>
            <a:xfrm>
              <a:off x="2403034" y="2321067"/>
              <a:ext cx="2603379" cy="2549871"/>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sz="2400" dirty="0">
                <a:latin typeface="+mj-lt"/>
              </a:endParaRPr>
            </a:p>
          </p:txBody>
        </p:sp>
        <p:sp>
          <p:nvSpPr>
            <p:cNvPr id="26" name="TextBox 25"/>
            <p:cNvSpPr txBox="1"/>
            <p:nvPr/>
          </p:nvSpPr>
          <p:spPr>
            <a:xfrm>
              <a:off x="2638320" y="2995836"/>
              <a:ext cx="2132806" cy="1200329"/>
            </a:xfrm>
            <a:prstGeom prst="rect">
              <a:avLst/>
            </a:prstGeom>
            <a:noFill/>
          </p:spPr>
          <p:txBody>
            <a:bodyPr wrap="square" rtlCol="0">
              <a:spAutoFit/>
            </a:bodyPr>
            <a:lstStyle/>
            <a:p>
              <a:pPr algn="ctr">
                <a:spcAft>
                  <a:spcPts val="1000"/>
                </a:spcAft>
              </a:pPr>
              <a:r>
                <a:rPr lang="en-US" sz="1200" dirty="0"/>
                <a:t>In recent years, </a:t>
              </a:r>
              <a:r>
                <a:rPr lang="en-US" sz="1200" b="1" dirty="0"/>
                <a:t>a number of graduate students </a:t>
              </a:r>
              <a:r>
                <a:rPr lang="en-US" sz="1200" dirty="0"/>
                <a:t>at Reykjavik University have </a:t>
              </a:r>
              <a:r>
                <a:rPr lang="en-US" sz="1200" b="1" dirty="0"/>
                <a:t>written their final thesis in co-operation with Icelandair Group</a:t>
              </a:r>
            </a:p>
          </p:txBody>
        </p:sp>
      </p:grpSp>
      <p:grpSp>
        <p:nvGrpSpPr>
          <p:cNvPr id="27" name="Group 26"/>
          <p:cNvGrpSpPr/>
          <p:nvPr/>
        </p:nvGrpSpPr>
        <p:grpSpPr>
          <a:xfrm>
            <a:off x="8904080" y="2239600"/>
            <a:ext cx="2603379" cy="2549871"/>
            <a:chOff x="2403034" y="2321067"/>
            <a:chExt cx="2603379" cy="2549871"/>
          </a:xfrm>
          <a:solidFill>
            <a:srgbClr val="263E84"/>
          </a:solidFill>
        </p:grpSpPr>
        <p:sp>
          <p:nvSpPr>
            <p:cNvPr id="28" name="Oval 27"/>
            <p:cNvSpPr/>
            <p:nvPr/>
          </p:nvSpPr>
          <p:spPr>
            <a:xfrm>
              <a:off x="2403034" y="2321067"/>
              <a:ext cx="2603379" cy="2549871"/>
            </a:xfrm>
            <a:prstGeom prst="ellipse">
              <a:avLst/>
            </a:prstGeom>
            <a:solidFill>
              <a:srgbClr val="263E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s-IS" sz="2400" dirty="0">
                <a:latin typeface="+mj-lt"/>
              </a:endParaRPr>
            </a:p>
          </p:txBody>
        </p:sp>
        <p:sp>
          <p:nvSpPr>
            <p:cNvPr id="29" name="TextBox 28"/>
            <p:cNvSpPr txBox="1"/>
            <p:nvPr/>
          </p:nvSpPr>
          <p:spPr>
            <a:xfrm>
              <a:off x="2573002" y="2910079"/>
              <a:ext cx="2263441" cy="1384995"/>
            </a:xfrm>
            <a:prstGeom prst="rect">
              <a:avLst/>
            </a:prstGeom>
            <a:noFill/>
          </p:spPr>
          <p:txBody>
            <a:bodyPr wrap="square" rtlCol="0">
              <a:spAutoFit/>
            </a:bodyPr>
            <a:lstStyle/>
            <a:p>
              <a:pPr algn="ctr">
                <a:spcAft>
                  <a:spcPts val="1000"/>
                </a:spcAft>
              </a:pPr>
              <a:r>
                <a:rPr lang="en-US" sz="1200" dirty="0">
                  <a:solidFill>
                    <a:schemeClr val="bg1"/>
                  </a:solidFill>
                </a:rPr>
                <a:t>Graduate students that are interested </a:t>
              </a:r>
              <a:r>
                <a:rPr lang="en-US" sz="1200" dirty="0" smtClean="0">
                  <a:solidFill>
                    <a:schemeClr val="bg1"/>
                  </a:solidFill>
                </a:rPr>
                <a:t>need </a:t>
              </a:r>
              <a:r>
                <a:rPr lang="en-US" sz="1200" dirty="0">
                  <a:solidFill>
                    <a:schemeClr val="bg1"/>
                  </a:solidFill>
                </a:rPr>
                <a:t>to </a:t>
              </a:r>
              <a:r>
                <a:rPr lang="en-US" sz="1200" b="1" dirty="0">
                  <a:solidFill>
                    <a:schemeClr val="bg1"/>
                  </a:solidFill>
                </a:rPr>
                <a:t>apply to be a part of the program</a:t>
              </a:r>
              <a:r>
                <a:rPr lang="en-US" sz="1200" dirty="0">
                  <a:solidFill>
                    <a:schemeClr val="bg1"/>
                  </a:solidFill>
                </a:rPr>
                <a:t> and a group composed of university and company representatives will choose which projects to back</a:t>
              </a:r>
              <a:endParaRPr lang="en-US" sz="1200" b="1" dirty="0">
                <a:solidFill>
                  <a:schemeClr val="bg1"/>
                </a:solidFill>
              </a:endParaRPr>
            </a:p>
          </p:txBody>
        </p:sp>
      </p:grpSp>
    </p:spTree>
    <p:extLst>
      <p:ext uri="{BB962C8B-B14F-4D97-AF65-F5344CB8AC3E}">
        <p14:creationId xmlns:p14="http://schemas.microsoft.com/office/powerpoint/2010/main" val="20388564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Object 23" hidden="1"/>
          <p:cNvGraphicFramePr>
            <a:graphicFrameLocks noChangeAspect="1"/>
          </p:cNvGraphicFramePr>
          <p:nvPr>
            <p:custDataLst>
              <p:tags r:id="rId2"/>
            </p:custDataLst>
            <p:extLst>
              <p:ext uri="{D42A27DB-BD31-4B8C-83A1-F6EECF244321}">
                <p14:modId xmlns:p14="http://schemas.microsoft.com/office/powerpoint/2010/main" val="18888014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9321" name="think-cell Slide" r:id="rId5" imgW="347" imgH="348" progId="TCLayout.ActiveDocument.1">
                  <p:embed/>
                </p:oleObj>
              </mc:Choice>
              <mc:Fallback>
                <p:oleObj name="think-cell Slide" r:id="rId5" imgW="347" imgH="348"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grpSp>
        <p:nvGrpSpPr>
          <p:cNvPr id="2" name="Group 1"/>
          <p:cNvGrpSpPr/>
          <p:nvPr/>
        </p:nvGrpSpPr>
        <p:grpSpPr>
          <a:xfrm>
            <a:off x="491876" y="1395413"/>
            <a:ext cx="11281023" cy="4776622"/>
            <a:chOff x="7985126" y="1395413"/>
            <a:chExt cx="5661860" cy="4776622"/>
          </a:xfrm>
        </p:grpSpPr>
        <p:sp>
          <p:nvSpPr>
            <p:cNvPr id="3" name="Rectangle 2"/>
            <p:cNvSpPr/>
            <p:nvPr/>
          </p:nvSpPr>
          <p:spPr bwMode="auto">
            <a:xfrm>
              <a:off x="7985126" y="1395413"/>
              <a:ext cx="5661860" cy="4776622"/>
            </a:xfrm>
            <a:prstGeom prst="rect">
              <a:avLst/>
            </a:prstGeom>
            <a:noFill/>
            <a:ln w="19050">
              <a:solidFill>
                <a:srgbClr val="263E8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sz="1100">
                <a:cs typeface="Arial" pitchFamily="34" charset="0"/>
              </a:endParaRPr>
            </a:p>
          </p:txBody>
        </p:sp>
        <p:sp>
          <p:nvSpPr>
            <p:cNvPr id="4" name="Rectangle 3"/>
            <p:cNvSpPr/>
            <p:nvPr/>
          </p:nvSpPr>
          <p:spPr bwMode="auto">
            <a:xfrm>
              <a:off x="7985126" y="1400175"/>
              <a:ext cx="5661860" cy="384048"/>
            </a:xfrm>
            <a:prstGeom prst="rect">
              <a:avLst/>
            </a:prstGeom>
            <a:solidFill>
              <a:srgbClr val="263E84"/>
            </a:solidFill>
            <a:ln w="19050">
              <a:solidFill>
                <a:schemeClr val="tx2"/>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GB" sz="1100">
                <a:cs typeface="Arial" pitchFamily="34" charset="0"/>
              </a:endParaRPr>
            </a:p>
          </p:txBody>
        </p:sp>
        <p:sp>
          <p:nvSpPr>
            <p:cNvPr id="5" name="TextBox 4"/>
            <p:cNvSpPr txBox="1"/>
            <p:nvPr/>
          </p:nvSpPr>
          <p:spPr>
            <a:xfrm>
              <a:off x="7985126" y="1453699"/>
              <a:ext cx="4709360" cy="261610"/>
            </a:xfrm>
            <a:prstGeom prst="rect">
              <a:avLst/>
            </a:prstGeom>
            <a:noFill/>
            <a:ln>
              <a:noFill/>
            </a:ln>
          </p:spPr>
          <p:txBody>
            <a:bodyPr wrap="square" rtlCol="0">
              <a:spAutoFit/>
            </a:bodyPr>
            <a:lstStyle/>
            <a:p>
              <a:r>
                <a:rPr lang="en-US" sz="1100" b="1" dirty="0" smtClean="0">
                  <a:solidFill>
                    <a:schemeClr val="bg1"/>
                  </a:solidFill>
                </a:rPr>
                <a:t>Icelandair </a:t>
              </a:r>
              <a:r>
                <a:rPr lang="en-US" sz="1100" b="1" dirty="0" smtClean="0">
                  <a:solidFill>
                    <a:schemeClr val="bg1"/>
                  </a:solidFill>
                </a:rPr>
                <a:t>thesis </a:t>
              </a:r>
              <a:r>
                <a:rPr lang="en-US" sz="1100" b="1" dirty="0" smtClean="0">
                  <a:solidFill>
                    <a:schemeClr val="bg1"/>
                  </a:solidFill>
                </a:rPr>
                <a:t>topic proposals </a:t>
              </a:r>
              <a:r>
                <a:rPr lang="en-US" sz="1100" b="1" dirty="0" smtClean="0">
                  <a:solidFill>
                    <a:schemeClr val="bg1"/>
                  </a:solidFill>
                </a:rPr>
                <a:t>2020/21</a:t>
              </a:r>
              <a:endParaRPr lang="en-US" sz="1100" b="1" baseline="30000" dirty="0">
                <a:solidFill>
                  <a:schemeClr val="bg1"/>
                </a:solidFill>
              </a:endParaRPr>
            </a:p>
          </p:txBody>
        </p:sp>
      </p:grpSp>
      <p:sp>
        <p:nvSpPr>
          <p:cNvPr id="7" name="Rectangle 30"/>
          <p:cNvSpPr txBox="1"/>
          <p:nvPr/>
        </p:nvSpPr>
        <p:spPr>
          <a:xfrm>
            <a:off x="578508" y="1818081"/>
            <a:ext cx="1203574" cy="1692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1100" b="1" dirty="0" smtClean="0"/>
              <a:t>Subject</a:t>
            </a:r>
            <a:endParaRPr lang="en-US" sz="1100" dirty="0" smtClean="0">
              <a:solidFill>
                <a:schemeClr val="bg1">
                  <a:lumMod val="50000"/>
                </a:schemeClr>
              </a:solidFill>
            </a:endParaRPr>
          </a:p>
        </p:txBody>
      </p:sp>
      <p:sp>
        <p:nvSpPr>
          <p:cNvPr id="8" name="Rectangle 30"/>
          <p:cNvSpPr txBox="1"/>
          <p:nvPr/>
        </p:nvSpPr>
        <p:spPr>
          <a:xfrm>
            <a:off x="1949908" y="1818081"/>
            <a:ext cx="1509571" cy="1692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1100" b="1" dirty="0" smtClean="0"/>
              <a:t>Proposal</a:t>
            </a:r>
            <a:endParaRPr lang="en-US" sz="1100" dirty="0" smtClean="0">
              <a:solidFill>
                <a:schemeClr val="bg1">
                  <a:lumMod val="50000"/>
                </a:schemeClr>
              </a:solidFill>
            </a:endParaRPr>
          </a:p>
        </p:txBody>
      </p:sp>
      <p:grpSp>
        <p:nvGrpSpPr>
          <p:cNvPr id="13" name="Group 12"/>
          <p:cNvGrpSpPr/>
          <p:nvPr/>
        </p:nvGrpSpPr>
        <p:grpSpPr>
          <a:xfrm>
            <a:off x="3908450" y="1818081"/>
            <a:ext cx="7795869" cy="206861"/>
            <a:chOff x="7558088" y="1923564"/>
            <a:chExt cx="2611150" cy="206861"/>
          </a:xfrm>
        </p:grpSpPr>
        <p:sp>
          <p:nvSpPr>
            <p:cNvPr id="14" name="Rectangle 30"/>
            <p:cNvSpPr txBox="1"/>
            <p:nvPr/>
          </p:nvSpPr>
          <p:spPr>
            <a:xfrm>
              <a:off x="7558088" y="1923564"/>
              <a:ext cx="2611150" cy="16927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marL="0" lvl="0" indent="0" defTabSz="895350" eaLnBrk="1" hangingPunct="1">
                <a:buClr>
                  <a:schemeClr val="tx2"/>
                </a:buClr>
                <a:defRPr baseline="0">
                  <a:latin typeface="+mn-lt"/>
                </a:defRPr>
              </a:lvl1pPr>
              <a:lvl2pPr marL="193675" lvl="1" indent="-192088" defTabSz="895350" eaLnBrk="1" hangingPunct="1">
                <a:buClr>
                  <a:schemeClr val="tx2"/>
                </a:buClr>
                <a:buSzPct val="125000"/>
                <a:buFont typeface="Arial" charset="0"/>
                <a:buChar char="▪"/>
                <a:defRPr baseline="0">
                  <a:latin typeface="+mn-lt"/>
                </a:defRPr>
              </a:lvl2pPr>
              <a:lvl3pPr marL="457200" lvl="2" indent="-261938" defTabSz="895350" eaLnBrk="1" hangingPunct="1">
                <a:buClr>
                  <a:schemeClr val="tx2"/>
                </a:buClr>
                <a:buSzPct val="120000"/>
                <a:buFont typeface="Arial" charset="0"/>
                <a:buChar char="–"/>
                <a:defRPr baseline="0">
                  <a:latin typeface="+mn-lt"/>
                </a:defRPr>
              </a:lvl3pPr>
              <a:lvl4pPr marL="614363" lvl="3" indent="-155575" defTabSz="895350" eaLnBrk="1" hangingPunct="1">
                <a:buClr>
                  <a:schemeClr val="tx2"/>
                </a:buClr>
                <a:buSzPct val="120000"/>
                <a:buFont typeface="Arial" charset="0"/>
                <a:buChar char="▫"/>
                <a:defRPr baseline="0">
                  <a:latin typeface="+mn-lt"/>
                </a:defRPr>
              </a:lvl4pPr>
              <a:lvl5pPr marL="749808" lvl="4" indent="-130175" defTabSz="895350" eaLnBrk="1" hangingPunct="1">
                <a:buClr>
                  <a:schemeClr val="tx2"/>
                </a:buClr>
                <a:buSzPct val="89000"/>
                <a:buFont typeface="Arial" charset="0"/>
                <a:buChar char="-"/>
                <a:defRPr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r>
                <a:rPr lang="en-US" sz="1100" b="1" dirty="0" smtClean="0"/>
                <a:t>Description</a:t>
              </a:r>
              <a:endParaRPr lang="en-US" sz="1100" dirty="0" smtClean="0">
                <a:solidFill>
                  <a:schemeClr val="bg1">
                    <a:lumMod val="50000"/>
                  </a:schemeClr>
                </a:solidFill>
              </a:endParaRPr>
            </a:p>
          </p:txBody>
        </p:sp>
        <p:cxnSp>
          <p:nvCxnSpPr>
            <p:cNvPr id="15" name="Straight Connector 14"/>
            <p:cNvCxnSpPr/>
            <p:nvPr/>
          </p:nvCxnSpPr>
          <p:spPr>
            <a:xfrm>
              <a:off x="7558088" y="2130425"/>
              <a:ext cx="26111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Rectangle 19"/>
          <p:cNvSpPr/>
          <p:nvPr/>
        </p:nvSpPr>
        <p:spPr>
          <a:xfrm>
            <a:off x="1949908" y="2873315"/>
            <a:ext cx="1872792" cy="757738"/>
          </a:xfrm>
          <a:prstGeom prst="rect">
            <a:avLst/>
          </a:prstGeom>
          <a:solidFill>
            <a:srgbClr val="E8AF27"/>
          </a:solidFill>
          <a:ln w="12700">
            <a:no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chemeClr val="tx1"/>
                </a:solidFill>
              </a:rPr>
              <a:t>Predatory pricing in the aviation market</a:t>
            </a:r>
          </a:p>
        </p:txBody>
      </p:sp>
      <p:sp>
        <p:nvSpPr>
          <p:cNvPr id="21" name="Rectangle 20"/>
          <p:cNvSpPr/>
          <p:nvPr/>
        </p:nvSpPr>
        <p:spPr>
          <a:xfrm>
            <a:off x="1949908" y="3695363"/>
            <a:ext cx="1872792" cy="757738"/>
          </a:xfrm>
          <a:prstGeom prst="rect">
            <a:avLst/>
          </a:prstGeom>
          <a:solidFill>
            <a:srgbClr val="E8AF27"/>
          </a:solidFill>
          <a:ln w="12700">
            <a:no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smtClean="0">
                <a:solidFill>
                  <a:schemeClr val="tx1"/>
                </a:solidFill>
              </a:rPr>
              <a:t>Marke</a:t>
            </a:r>
            <a:r>
              <a:rPr lang="en-US" sz="1100" b="1" dirty="0" smtClean="0">
                <a:solidFill>
                  <a:schemeClr val="tx1"/>
                </a:solidFill>
              </a:rPr>
              <a:t>t abuse regulation</a:t>
            </a:r>
            <a:endParaRPr lang="en-US" sz="1100" b="1" dirty="0">
              <a:solidFill>
                <a:schemeClr val="tx1"/>
              </a:solidFill>
            </a:endParaRPr>
          </a:p>
        </p:txBody>
      </p:sp>
      <p:sp>
        <p:nvSpPr>
          <p:cNvPr id="22" name="Rectangle 21"/>
          <p:cNvSpPr/>
          <p:nvPr/>
        </p:nvSpPr>
        <p:spPr>
          <a:xfrm>
            <a:off x="1949908" y="4517411"/>
            <a:ext cx="1872792" cy="757738"/>
          </a:xfrm>
          <a:prstGeom prst="rect">
            <a:avLst/>
          </a:prstGeom>
          <a:solidFill>
            <a:srgbClr val="E8AF27"/>
          </a:solidFill>
          <a:ln w="12700">
            <a:no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chemeClr val="tx1"/>
                </a:solidFill>
              </a:rPr>
              <a:t>Buying and leasing aircraft</a:t>
            </a:r>
          </a:p>
        </p:txBody>
      </p:sp>
      <p:sp>
        <p:nvSpPr>
          <p:cNvPr id="28" name="Rectangle 27"/>
          <p:cNvSpPr/>
          <p:nvPr/>
        </p:nvSpPr>
        <p:spPr>
          <a:xfrm>
            <a:off x="578508" y="2051266"/>
            <a:ext cx="1203574" cy="757737"/>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smtClean="0">
                <a:solidFill>
                  <a:schemeClr val="bg1"/>
                </a:solidFill>
              </a:rPr>
              <a:t>Computer Science</a:t>
            </a:r>
            <a:endParaRPr lang="en-US" sz="1100" b="1" dirty="0">
              <a:solidFill>
                <a:schemeClr val="bg1"/>
              </a:solidFill>
            </a:endParaRPr>
          </a:p>
        </p:txBody>
      </p:sp>
      <p:sp>
        <p:nvSpPr>
          <p:cNvPr id="29" name="Rectangle 28"/>
          <p:cNvSpPr/>
          <p:nvPr/>
        </p:nvSpPr>
        <p:spPr>
          <a:xfrm>
            <a:off x="578508" y="2872909"/>
            <a:ext cx="1203574" cy="3224287"/>
          </a:xfrm>
          <a:prstGeom prst="rect">
            <a:avLst/>
          </a:prstGeom>
          <a:solidFill>
            <a:srgbClr val="E8AF2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smtClean="0">
                <a:solidFill>
                  <a:schemeClr val="tx1"/>
                </a:solidFill>
              </a:rPr>
              <a:t>Law</a:t>
            </a:r>
            <a:endParaRPr lang="en-US" sz="1100" b="1" dirty="0">
              <a:solidFill>
                <a:schemeClr val="tx1"/>
              </a:solidFill>
            </a:endParaRPr>
          </a:p>
        </p:txBody>
      </p:sp>
      <p:sp>
        <p:nvSpPr>
          <p:cNvPr id="57" name="Title 1"/>
          <p:cNvSpPr txBox="1">
            <a:spLocks/>
          </p:cNvSpPr>
          <p:nvPr/>
        </p:nvSpPr>
        <p:spPr>
          <a:xfrm>
            <a:off x="491877" y="539178"/>
            <a:ext cx="11090523" cy="729585"/>
          </a:xfrm>
          <a:prstGeom prst="rect">
            <a:avLst/>
          </a:prstGeom>
        </p:spPr>
        <p:txBody>
          <a:bodyPr/>
          <a:lstStyle>
            <a:lvl1pPr algn="l" defTabSz="457200" rtl="0" eaLnBrk="1" fontAlgn="base" hangingPunct="1">
              <a:spcBef>
                <a:spcPct val="0"/>
              </a:spcBef>
              <a:spcAft>
                <a:spcPct val="0"/>
              </a:spcAft>
              <a:defRPr sz="2200" b="1" cap="none" baseline="0">
                <a:solidFill>
                  <a:schemeClr val="tx1">
                    <a:lumMod val="75000"/>
                    <a:lumOff val="25000"/>
                  </a:schemeClr>
                </a:solidFill>
                <a:latin typeface="Arial"/>
                <a:ea typeface="ＭＳ Ｐゴシック" pitchFamily="-65" charset="-128"/>
                <a:cs typeface="+mj-cs"/>
              </a:defRPr>
            </a:lvl1pPr>
            <a:lvl2pPr algn="l" defTabSz="457200" rtl="0" eaLnBrk="1" fontAlgn="base" hangingPunct="1">
              <a:spcBef>
                <a:spcPct val="0"/>
              </a:spcBef>
              <a:spcAft>
                <a:spcPct val="0"/>
              </a:spcAft>
              <a:defRPr sz="6000" b="1">
                <a:solidFill>
                  <a:srgbClr val="404040"/>
                </a:solidFill>
                <a:latin typeface="Arial" charset="0"/>
                <a:ea typeface="ＭＳ Ｐゴシック" pitchFamily="-65" charset="-128"/>
              </a:defRPr>
            </a:lvl2pPr>
            <a:lvl3pPr algn="l" defTabSz="457200" rtl="0" eaLnBrk="1" fontAlgn="base" hangingPunct="1">
              <a:spcBef>
                <a:spcPct val="0"/>
              </a:spcBef>
              <a:spcAft>
                <a:spcPct val="0"/>
              </a:spcAft>
              <a:defRPr sz="6000" b="1">
                <a:solidFill>
                  <a:srgbClr val="404040"/>
                </a:solidFill>
                <a:latin typeface="Arial" charset="0"/>
                <a:ea typeface="ＭＳ Ｐゴシック" pitchFamily="-65" charset="-128"/>
              </a:defRPr>
            </a:lvl3pPr>
            <a:lvl4pPr algn="l" defTabSz="457200" rtl="0" eaLnBrk="1" fontAlgn="base" hangingPunct="1">
              <a:spcBef>
                <a:spcPct val="0"/>
              </a:spcBef>
              <a:spcAft>
                <a:spcPct val="0"/>
              </a:spcAft>
              <a:defRPr sz="6000" b="1">
                <a:solidFill>
                  <a:srgbClr val="404040"/>
                </a:solidFill>
                <a:latin typeface="Arial" charset="0"/>
                <a:ea typeface="ＭＳ Ｐゴシック" pitchFamily="-65" charset="-128"/>
              </a:defRPr>
            </a:lvl4pPr>
            <a:lvl5pPr algn="l" defTabSz="457200" rtl="0" eaLnBrk="1" fontAlgn="base" hangingPunct="1">
              <a:spcBef>
                <a:spcPct val="0"/>
              </a:spcBef>
              <a:spcAft>
                <a:spcPct val="0"/>
              </a:spcAft>
              <a:defRPr sz="6000" b="1">
                <a:solidFill>
                  <a:srgbClr val="404040"/>
                </a:solidFill>
                <a:latin typeface="Arial" charset="0"/>
                <a:ea typeface="ＭＳ Ｐゴシック" pitchFamily="-65" charset="-128"/>
              </a:defRPr>
            </a:lvl5pPr>
            <a:lvl6pPr marL="457200" algn="l" defTabSz="457200" rtl="0" eaLnBrk="1" fontAlgn="base" hangingPunct="1">
              <a:spcBef>
                <a:spcPct val="0"/>
              </a:spcBef>
              <a:spcAft>
                <a:spcPct val="0"/>
              </a:spcAft>
              <a:defRPr sz="6000" b="1">
                <a:solidFill>
                  <a:srgbClr val="404040"/>
                </a:solidFill>
                <a:latin typeface="Arial" charset="0"/>
                <a:ea typeface="ＭＳ Ｐゴシック" pitchFamily="-65" charset="-128"/>
              </a:defRPr>
            </a:lvl6pPr>
            <a:lvl7pPr marL="914400" algn="l" defTabSz="457200" rtl="0" eaLnBrk="1" fontAlgn="base" hangingPunct="1">
              <a:spcBef>
                <a:spcPct val="0"/>
              </a:spcBef>
              <a:spcAft>
                <a:spcPct val="0"/>
              </a:spcAft>
              <a:defRPr sz="6000" b="1">
                <a:solidFill>
                  <a:srgbClr val="404040"/>
                </a:solidFill>
                <a:latin typeface="Arial" charset="0"/>
                <a:ea typeface="ＭＳ Ｐゴシック" pitchFamily="-65" charset="-128"/>
              </a:defRPr>
            </a:lvl7pPr>
            <a:lvl8pPr marL="1371600" algn="l" defTabSz="457200" rtl="0" eaLnBrk="1" fontAlgn="base" hangingPunct="1">
              <a:spcBef>
                <a:spcPct val="0"/>
              </a:spcBef>
              <a:spcAft>
                <a:spcPct val="0"/>
              </a:spcAft>
              <a:defRPr sz="6000" b="1">
                <a:solidFill>
                  <a:srgbClr val="404040"/>
                </a:solidFill>
                <a:latin typeface="Arial" charset="0"/>
                <a:ea typeface="ＭＳ Ｐゴシック" pitchFamily="-65" charset="-128"/>
              </a:defRPr>
            </a:lvl8pPr>
            <a:lvl9pPr marL="1828800" algn="l" defTabSz="457200" rtl="0" eaLnBrk="1" fontAlgn="base" hangingPunct="1">
              <a:spcBef>
                <a:spcPct val="0"/>
              </a:spcBef>
              <a:spcAft>
                <a:spcPct val="0"/>
              </a:spcAft>
              <a:defRPr sz="6000" b="1">
                <a:solidFill>
                  <a:srgbClr val="404040"/>
                </a:solidFill>
                <a:latin typeface="Arial" charset="0"/>
                <a:ea typeface="ＭＳ Ｐゴシック" pitchFamily="-65" charset="-128"/>
              </a:defRPr>
            </a:lvl9pPr>
          </a:lstStyle>
          <a:p>
            <a:r>
              <a:rPr lang="en-US" kern="0" dirty="0" smtClean="0">
                <a:latin typeface="Altitude" panose="02000503030000020003" pitchFamily="2" charset="0"/>
                <a:cs typeface="Arial" panose="020B0604020202020204" pitchFamily="34" charset="0"/>
              </a:rPr>
              <a:t>RU graduate students are free to propose the thesis topics they wish – we have also collected a few proposals that students can build on if they want (1/2)</a:t>
            </a:r>
            <a:endParaRPr lang="en-US" kern="0" dirty="0">
              <a:latin typeface="Altitude" panose="02000503030000020003" pitchFamily="2" charset="0"/>
              <a:cs typeface="Arial" panose="020B0604020202020204" pitchFamily="34" charset="0"/>
            </a:endParaRPr>
          </a:p>
        </p:txBody>
      </p:sp>
      <p:sp>
        <p:nvSpPr>
          <p:cNvPr id="68" name="TextBox 67"/>
          <p:cNvSpPr txBox="1"/>
          <p:nvPr/>
        </p:nvSpPr>
        <p:spPr>
          <a:xfrm>
            <a:off x="3908450" y="2051267"/>
            <a:ext cx="7829184" cy="600164"/>
          </a:xfrm>
          <a:prstGeom prst="rect">
            <a:avLst/>
          </a:prstGeom>
          <a:noFill/>
        </p:spPr>
        <p:txBody>
          <a:bodyPr wrap="square" rtlCol="0">
            <a:spAutoFit/>
          </a:bodyPr>
          <a:lstStyle/>
          <a:p>
            <a:pPr marL="285750" indent="-285750">
              <a:buFont typeface="Arial" panose="020B0604020202020204" pitchFamily="34" charset="0"/>
              <a:buChar char="•"/>
            </a:pPr>
            <a:r>
              <a:rPr lang="en-US" sz="1100" dirty="0"/>
              <a:t>We would like to segment the visitors to Icelandair websites based on </a:t>
            </a:r>
            <a:r>
              <a:rPr lang="en-US" sz="1100" dirty="0" smtClean="0"/>
              <a:t>behavior. </a:t>
            </a:r>
            <a:r>
              <a:rPr lang="en-US" sz="1100" dirty="0"/>
              <a:t>From where do visitors arrive? What parts of the website to they spend time on? Which book a flight and which don't? What is their past </a:t>
            </a:r>
            <a:r>
              <a:rPr lang="en-US" sz="1100" dirty="0" smtClean="0"/>
              <a:t>behavior </a:t>
            </a:r>
            <a:r>
              <a:rPr lang="en-US" sz="1100" dirty="0"/>
              <a:t>if they are returning customers?</a:t>
            </a:r>
            <a:endParaRPr lang="is-IS" sz="1100" dirty="0"/>
          </a:p>
        </p:txBody>
      </p:sp>
      <p:sp>
        <p:nvSpPr>
          <p:cNvPr id="69" name="TextBox 68"/>
          <p:cNvSpPr txBox="1"/>
          <p:nvPr/>
        </p:nvSpPr>
        <p:spPr>
          <a:xfrm>
            <a:off x="3908450" y="2873315"/>
            <a:ext cx="7829184" cy="430887"/>
          </a:xfrm>
          <a:prstGeom prst="rect">
            <a:avLst/>
          </a:prstGeom>
          <a:noFill/>
        </p:spPr>
        <p:txBody>
          <a:bodyPr wrap="square" rtlCol="0">
            <a:spAutoFit/>
          </a:bodyPr>
          <a:lstStyle/>
          <a:p>
            <a:pPr marL="285750" indent="-285750">
              <a:buFont typeface="Arial" panose="020B0604020202020204" pitchFamily="34" charset="0"/>
              <a:buChar char="•"/>
            </a:pPr>
            <a:r>
              <a:rPr lang="en-US" sz="1100" dirty="0" smtClean="0"/>
              <a:t>A review of predatory pricing in the aviation markets, especially in the context of </a:t>
            </a:r>
            <a:r>
              <a:rPr lang="en-US" sz="1100" dirty="0" err="1" smtClean="0"/>
              <a:t>Hæstiréttur’s</a:t>
            </a:r>
            <a:r>
              <a:rPr lang="en-US" sz="1100" dirty="0" smtClean="0"/>
              <a:t> ruling no. 205/2011 and in comparison to case law in the EU</a:t>
            </a:r>
            <a:endParaRPr lang="is-IS" sz="1100" dirty="0"/>
          </a:p>
        </p:txBody>
      </p:sp>
      <p:sp>
        <p:nvSpPr>
          <p:cNvPr id="70" name="TextBox 69"/>
          <p:cNvSpPr txBox="1"/>
          <p:nvPr/>
        </p:nvSpPr>
        <p:spPr>
          <a:xfrm>
            <a:off x="3908450" y="3695363"/>
            <a:ext cx="7829184" cy="430887"/>
          </a:xfrm>
          <a:prstGeom prst="rect">
            <a:avLst/>
          </a:prstGeom>
          <a:noFill/>
        </p:spPr>
        <p:txBody>
          <a:bodyPr wrap="square" rtlCol="0">
            <a:spAutoFit/>
          </a:bodyPr>
          <a:lstStyle/>
          <a:p>
            <a:pPr marL="285750" indent="-285750">
              <a:buFont typeface="Arial" panose="020B0604020202020204" pitchFamily="34" charset="0"/>
              <a:buChar char="•"/>
            </a:pPr>
            <a:r>
              <a:rPr lang="en-US" sz="1100" dirty="0" smtClean="0"/>
              <a:t>A review into the effects of the implementation of market abuse regulation No 596/2014 (MAR) into Icelandic law on issuers of financial instruments</a:t>
            </a:r>
            <a:endParaRPr lang="is-IS" sz="1100" dirty="0"/>
          </a:p>
        </p:txBody>
      </p:sp>
      <p:sp>
        <p:nvSpPr>
          <p:cNvPr id="74" name="Rectangle 73"/>
          <p:cNvSpPr/>
          <p:nvPr/>
        </p:nvSpPr>
        <p:spPr>
          <a:xfrm>
            <a:off x="1949908" y="2051267"/>
            <a:ext cx="1872792" cy="757738"/>
          </a:xfrm>
          <a:prstGeom prst="rect">
            <a:avLst/>
          </a:prstGeom>
          <a:solidFill>
            <a:srgbClr val="00B0F0"/>
          </a:solidFill>
          <a:ln w="12700">
            <a:no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chemeClr val="bg1"/>
                </a:solidFill>
              </a:rPr>
              <a:t>Website visitor segmentation</a:t>
            </a:r>
          </a:p>
        </p:txBody>
      </p:sp>
      <p:sp>
        <p:nvSpPr>
          <p:cNvPr id="85" name="TextBox 84"/>
          <p:cNvSpPr txBox="1"/>
          <p:nvPr/>
        </p:nvSpPr>
        <p:spPr>
          <a:xfrm>
            <a:off x="3908450" y="4517411"/>
            <a:ext cx="7829184" cy="261610"/>
          </a:xfrm>
          <a:prstGeom prst="rect">
            <a:avLst/>
          </a:prstGeom>
          <a:noFill/>
        </p:spPr>
        <p:txBody>
          <a:bodyPr wrap="square" rtlCol="0">
            <a:spAutoFit/>
          </a:bodyPr>
          <a:lstStyle/>
          <a:p>
            <a:pPr marL="285750" indent="-285750">
              <a:buFont typeface="Arial" panose="020B0604020202020204" pitchFamily="34" charset="0"/>
              <a:buChar char="•"/>
            </a:pPr>
            <a:r>
              <a:rPr lang="en-US" sz="1100" dirty="0" smtClean="0"/>
              <a:t>A comparison of the different arrangements used when buying and leasing aircraft </a:t>
            </a:r>
            <a:endParaRPr lang="is-IS" sz="1100" dirty="0"/>
          </a:p>
        </p:txBody>
      </p:sp>
      <p:grpSp>
        <p:nvGrpSpPr>
          <p:cNvPr id="50" name="Group 49"/>
          <p:cNvGrpSpPr/>
          <p:nvPr/>
        </p:nvGrpSpPr>
        <p:grpSpPr>
          <a:xfrm>
            <a:off x="1832203" y="2307023"/>
            <a:ext cx="255198" cy="246221"/>
            <a:chOff x="186183" y="144726"/>
            <a:chExt cx="255198" cy="246221"/>
          </a:xfrm>
        </p:grpSpPr>
        <p:sp>
          <p:nvSpPr>
            <p:cNvPr id="59" name="Oval 58"/>
            <p:cNvSpPr/>
            <p:nvPr/>
          </p:nvSpPr>
          <p:spPr>
            <a:xfrm>
              <a:off x="216586" y="173022"/>
              <a:ext cx="194392" cy="194392"/>
            </a:xfrm>
            <a:prstGeom prst="ellipse">
              <a:avLst/>
            </a:prstGeom>
            <a:solidFill>
              <a:schemeClr val="bg1"/>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s-IS" dirty="0"/>
            </a:p>
          </p:txBody>
        </p:sp>
        <p:sp>
          <p:nvSpPr>
            <p:cNvPr id="53" name="TextBox 52"/>
            <p:cNvSpPr txBox="1"/>
            <p:nvPr/>
          </p:nvSpPr>
          <p:spPr>
            <a:xfrm>
              <a:off x="186183" y="144726"/>
              <a:ext cx="255198" cy="246221"/>
            </a:xfrm>
            <a:prstGeom prst="rect">
              <a:avLst/>
            </a:prstGeom>
            <a:noFill/>
          </p:spPr>
          <p:txBody>
            <a:bodyPr wrap="none" rtlCol="0">
              <a:spAutoFit/>
            </a:bodyPr>
            <a:lstStyle/>
            <a:p>
              <a:r>
                <a:rPr lang="is-IS" sz="1000" b="1" dirty="0" smtClean="0"/>
                <a:t>1</a:t>
              </a:r>
              <a:endParaRPr lang="is-IS" sz="1000" b="1" dirty="0"/>
            </a:p>
          </p:txBody>
        </p:sp>
      </p:grpSp>
      <p:grpSp>
        <p:nvGrpSpPr>
          <p:cNvPr id="60" name="Group 59"/>
          <p:cNvGrpSpPr/>
          <p:nvPr/>
        </p:nvGrpSpPr>
        <p:grpSpPr>
          <a:xfrm>
            <a:off x="1832203" y="3123168"/>
            <a:ext cx="255198" cy="246221"/>
            <a:chOff x="186183" y="144726"/>
            <a:chExt cx="255198" cy="246221"/>
          </a:xfrm>
        </p:grpSpPr>
        <p:sp>
          <p:nvSpPr>
            <p:cNvPr id="62" name="Oval 61"/>
            <p:cNvSpPr/>
            <p:nvPr/>
          </p:nvSpPr>
          <p:spPr>
            <a:xfrm>
              <a:off x="216586" y="173022"/>
              <a:ext cx="194392" cy="194392"/>
            </a:xfrm>
            <a:prstGeom prst="ellipse">
              <a:avLst/>
            </a:prstGeom>
            <a:solidFill>
              <a:schemeClr val="bg1"/>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s-IS" dirty="0"/>
            </a:p>
          </p:txBody>
        </p:sp>
        <p:sp>
          <p:nvSpPr>
            <p:cNvPr id="63" name="TextBox 62"/>
            <p:cNvSpPr txBox="1"/>
            <p:nvPr/>
          </p:nvSpPr>
          <p:spPr>
            <a:xfrm>
              <a:off x="186183" y="144726"/>
              <a:ext cx="255198" cy="246221"/>
            </a:xfrm>
            <a:prstGeom prst="rect">
              <a:avLst/>
            </a:prstGeom>
            <a:noFill/>
          </p:spPr>
          <p:txBody>
            <a:bodyPr wrap="none" rtlCol="0">
              <a:spAutoFit/>
            </a:bodyPr>
            <a:lstStyle/>
            <a:p>
              <a:r>
                <a:rPr lang="is-IS" sz="1000" b="1" dirty="0" smtClean="0"/>
                <a:t>2</a:t>
              </a:r>
              <a:endParaRPr lang="is-IS" sz="1000" b="1" dirty="0"/>
            </a:p>
          </p:txBody>
        </p:sp>
      </p:grpSp>
      <p:grpSp>
        <p:nvGrpSpPr>
          <p:cNvPr id="67" name="Group 66"/>
          <p:cNvGrpSpPr/>
          <p:nvPr/>
        </p:nvGrpSpPr>
        <p:grpSpPr>
          <a:xfrm>
            <a:off x="1832203" y="3944101"/>
            <a:ext cx="255198" cy="246221"/>
            <a:chOff x="186183" y="144726"/>
            <a:chExt cx="255198" cy="246221"/>
          </a:xfrm>
        </p:grpSpPr>
        <p:sp>
          <p:nvSpPr>
            <p:cNvPr id="75" name="Oval 74"/>
            <p:cNvSpPr/>
            <p:nvPr/>
          </p:nvSpPr>
          <p:spPr>
            <a:xfrm>
              <a:off x="216586" y="173022"/>
              <a:ext cx="194392" cy="194392"/>
            </a:xfrm>
            <a:prstGeom prst="ellipse">
              <a:avLst/>
            </a:prstGeom>
            <a:solidFill>
              <a:schemeClr val="bg1"/>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s-IS" dirty="0"/>
            </a:p>
          </p:txBody>
        </p:sp>
        <p:sp>
          <p:nvSpPr>
            <p:cNvPr id="76" name="TextBox 75"/>
            <p:cNvSpPr txBox="1"/>
            <p:nvPr/>
          </p:nvSpPr>
          <p:spPr>
            <a:xfrm>
              <a:off x="186183" y="144726"/>
              <a:ext cx="255198" cy="246221"/>
            </a:xfrm>
            <a:prstGeom prst="rect">
              <a:avLst/>
            </a:prstGeom>
            <a:noFill/>
          </p:spPr>
          <p:txBody>
            <a:bodyPr wrap="none" rtlCol="0">
              <a:spAutoFit/>
            </a:bodyPr>
            <a:lstStyle/>
            <a:p>
              <a:r>
                <a:rPr lang="is-IS" sz="1000" b="1" dirty="0" smtClean="0"/>
                <a:t>3</a:t>
              </a:r>
              <a:endParaRPr lang="is-IS" sz="1000" b="1" dirty="0"/>
            </a:p>
          </p:txBody>
        </p:sp>
      </p:grpSp>
      <p:grpSp>
        <p:nvGrpSpPr>
          <p:cNvPr id="77" name="Group 76"/>
          <p:cNvGrpSpPr/>
          <p:nvPr/>
        </p:nvGrpSpPr>
        <p:grpSpPr>
          <a:xfrm>
            <a:off x="1832203" y="4774852"/>
            <a:ext cx="255198" cy="246221"/>
            <a:chOff x="186183" y="144726"/>
            <a:chExt cx="255198" cy="246221"/>
          </a:xfrm>
        </p:grpSpPr>
        <p:sp>
          <p:nvSpPr>
            <p:cNvPr id="78" name="Oval 77"/>
            <p:cNvSpPr/>
            <p:nvPr/>
          </p:nvSpPr>
          <p:spPr>
            <a:xfrm>
              <a:off x="216586" y="173022"/>
              <a:ext cx="194392" cy="194392"/>
            </a:xfrm>
            <a:prstGeom prst="ellipse">
              <a:avLst/>
            </a:prstGeom>
            <a:solidFill>
              <a:schemeClr val="bg1"/>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s-IS" dirty="0"/>
            </a:p>
          </p:txBody>
        </p:sp>
        <p:sp>
          <p:nvSpPr>
            <p:cNvPr id="86" name="TextBox 85"/>
            <p:cNvSpPr txBox="1"/>
            <p:nvPr/>
          </p:nvSpPr>
          <p:spPr>
            <a:xfrm>
              <a:off x="186183" y="144726"/>
              <a:ext cx="255198" cy="246221"/>
            </a:xfrm>
            <a:prstGeom prst="rect">
              <a:avLst/>
            </a:prstGeom>
            <a:noFill/>
          </p:spPr>
          <p:txBody>
            <a:bodyPr wrap="none" rtlCol="0">
              <a:spAutoFit/>
            </a:bodyPr>
            <a:lstStyle/>
            <a:p>
              <a:r>
                <a:rPr lang="is-IS" sz="1000" b="1" dirty="0" smtClean="0"/>
                <a:t>4</a:t>
              </a:r>
              <a:endParaRPr lang="is-IS" sz="1000" b="1" dirty="0"/>
            </a:p>
          </p:txBody>
        </p:sp>
      </p:grpSp>
      <p:sp>
        <p:nvSpPr>
          <p:cNvPr id="88" name="Rectangle 87"/>
          <p:cNvSpPr/>
          <p:nvPr/>
        </p:nvSpPr>
        <p:spPr>
          <a:xfrm>
            <a:off x="1949908" y="5339458"/>
            <a:ext cx="1872792" cy="757738"/>
          </a:xfrm>
          <a:prstGeom prst="rect">
            <a:avLst/>
          </a:prstGeom>
          <a:solidFill>
            <a:srgbClr val="E8AF27"/>
          </a:solidFill>
          <a:ln w="12700">
            <a:no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dirty="0">
                <a:solidFill>
                  <a:schemeClr val="tx1"/>
                </a:solidFill>
              </a:rPr>
              <a:t>Personal data collection laws</a:t>
            </a:r>
          </a:p>
        </p:txBody>
      </p:sp>
      <p:sp>
        <p:nvSpPr>
          <p:cNvPr id="89" name="TextBox 88"/>
          <p:cNvSpPr txBox="1"/>
          <p:nvPr/>
        </p:nvSpPr>
        <p:spPr>
          <a:xfrm>
            <a:off x="3908450" y="5339458"/>
            <a:ext cx="7829184" cy="600164"/>
          </a:xfrm>
          <a:prstGeom prst="rect">
            <a:avLst/>
          </a:prstGeom>
          <a:noFill/>
        </p:spPr>
        <p:txBody>
          <a:bodyPr wrap="square" rtlCol="0">
            <a:spAutoFit/>
          </a:bodyPr>
          <a:lstStyle/>
          <a:p>
            <a:pPr marL="285750" indent="-285750">
              <a:buFont typeface="Arial" panose="020B0604020202020204" pitchFamily="34" charset="0"/>
              <a:buChar char="•"/>
            </a:pPr>
            <a:r>
              <a:rPr lang="en-US" sz="1100" dirty="0"/>
              <a:t>Icelandair is moving towards a more personalized service, where the customer experience is shaped by who the customer is and past behavior. We would be interested in an analysis of how the EU's data protection rules (Regulation 2016/679 and Directive 2016/680) will affect the use of customer data when developing digital solutions</a:t>
            </a:r>
            <a:endParaRPr lang="is-IS" sz="1100" dirty="0"/>
          </a:p>
        </p:txBody>
      </p:sp>
      <p:grpSp>
        <p:nvGrpSpPr>
          <p:cNvPr id="91" name="Group 90"/>
          <p:cNvGrpSpPr/>
          <p:nvPr/>
        </p:nvGrpSpPr>
        <p:grpSpPr>
          <a:xfrm>
            <a:off x="1832203" y="5595216"/>
            <a:ext cx="255198" cy="246221"/>
            <a:chOff x="186183" y="144726"/>
            <a:chExt cx="255198" cy="246221"/>
          </a:xfrm>
        </p:grpSpPr>
        <p:sp>
          <p:nvSpPr>
            <p:cNvPr id="92" name="Oval 91"/>
            <p:cNvSpPr/>
            <p:nvPr/>
          </p:nvSpPr>
          <p:spPr>
            <a:xfrm>
              <a:off x="216586" y="173022"/>
              <a:ext cx="194392" cy="194392"/>
            </a:xfrm>
            <a:prstGeom prst="ellipse">
              <a:avLst/>
            </a:prstGeom>
            <a:solidFill>
              <a:schemeClr val="bg1"/>
            </a:solidFill>
            <a:ln>
              <a:solidFill>
                <a:srgbClr val="00206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is-IS" dirty="0"/>
            </a:p>
          </p:txBody>
        </p:sp>
        <p:sp>
          <p:nvSpPr>
            <p:cNvPr id="93" name="TextBox 92"/>
            <p:cNvSpPr txBox="1"/>
            <p:nvPr/>
          </p:nvSpPr>
          <p:spPr>
            <a:xfrm>
              <a:off x="186183" y="144726"/>
              <a:ext cx="255198" cy="246221"/>
            </a:xfrm>
            <a:prstGeom prst="rect">
              <a:avLst/>
            </a:prstGeom>
            <a:noFill/>
          </p:spPr>
          <p:txBody>
            <a:bodyPr wrap="none" rtlCol="0">
              <a:spAutoFit/>
            </a:bodyPr>
            <a:lstStyle/>
            <a:p>
              <a:r>
                <a:rPr lang="is-IS" sz="1000" b="1" dirty="0" smtClean="0"/>
                <a:t>5</a:t>
              </a:r>
              <a:endParaRPr lang="is-IS" sz="1000" b="1" dirty="0"/>
            </a:p>
          </p:txBody>
        </p:sp>
      </p:grpSp>
      <p:cxnSp>
        <p:nvCxnSpPr>
          <p:cNvPr id="94" name="Straight Connector 93"/>
          <p:cNvCxnSpPr/>
          <p:nvPr/>
        </p:nvCxnSpPr>
        <p:spPr>
          <a:xfrm>
            <a:off x="3790950" y="2841160"/>
            <a:ext cx="7911055" cy="0"/>
          </a:xfrm>
          <a:prstGeom prst="line">
            <a:avLst/>
          </a:prstGeom>
          <a:ln w="9525">
            <a:solidFill>
              <a:schemeClr val="bg1">
                <a:lumMod val="7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a:off x="3790950" y="3663208"/>
            <a:ext cx="7911055" cy="0"/>
          </a:xfrm>
          <a:prstGeom prst="line">
            <a:avLst/>
          </a:prstGeom>
          <a:ln w="9525">
            <a:solidFill>
              <a:schemeClr val="bg1">
                <a:lumMod val="7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a:off x="3790950" y="4485256"/>
            <a:ext cx="7911055" cy="0"/>
          </a:xfrm>
          <a:prstGeom prst="line">
            <a:avLst/>
          </a:prstGeom>
          <a:ln w="9525">
            <a:solidFill>
              <a:schemeClr val="bg1">
                <a:lumMod val="7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a:off x="3790950" y="5307304"/>
            <a:ext cx="7911055" cy="0"/>
          </a:xfrm>
          <a:prstGeom prst="line">
            <a:avLst/>
          </a:prstGeom>
          <a:ln w="9525">
            <a:solidFill>
              <a:schemeClr val="bg1">
                <a:lumMod val="75000"/>
              </a:schemeClr>
            </a:solidFill>
            <a:prstDash val="soli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91610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5060&quot;&gt;&lt;version val=&quot;28238&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11&quot;&gt;&lt;elem m_fUsage=&quot;3.21614719121513825684E+00&quot;&gt;&lt;m_msothmcolidx val=&quot;0&quot;/&gt;&lt;m_rgb r=&quot;E8&quot; g=&quot;AF&quot; b=&quot;27&quot;/&gt;&lt;m_nBrightness endver=&quot;26206&quot; val=&quot;0&quot;/&gt;&lt;/elem&gt;&lt;elem m_fUsage=&quot;2.97748300769557650014E+00&quot;&gt;&lt;m_msothmcolidx val=&quot;0&quot;/&gt;&lt;m_rgb r=&quot;00&quot; g=&quot;B0&quot; b=&quot;F0&quot;/&gt;&lt;m_nBrightness endver=&quot;26206&quot; val=&quot;0&quot;/&gt;&lt;/elem&gt;&lt;elem m_fUsage=&quot;2.45417634374749171755E+00&quot;&gt;&lt;m_msothmcolidx val=&quot;0&quot;/&gt;&lt;m_rgb r=&quot;17&quot; g=&quot;37&quot; b=&quot;5E&quot;/&gt;&lt;m_nBrightness endver=&quot;26206&quot; val=&quot;0&quot;/&gt;&lt;/elem&gt;&lt;elem m_fUsage=&quot;1.34021370497743386174E+00&quot;&gt;&lt;m_msothmcolidx val=&quot;0&quot;/&gt;&lt;m_rgb r=&quot;26&quot; g=&quot;3E&quot; b=&quot;84&quot;/&gt;&lt;m_nBrightness endver=&quot;26206&quot; val=&quot;0&quot;/&gt;&lt;/elem&gt;&lt;elem m_fUsage=&quot;1.19725151825620327456E-02&quot;&gt;&lt;m_msothmcolidx val=&quot;0&quot;/&gt;&lt;m_rgb r=&quot;8E&quot; g=&quot;B4&quot; b=&quot;E3&quot;/&gt;&lt;m_nBrightness endver=&quot;26206&quot; val=&quot;0&quot;/&gt;&lt;/elem&gt;&lt;elem m_fUsage=&quot;7.23707349304253546403E-06&quot;&gt;&lt;m_msothmcolidx val=&quot;0&quot;/&gt;&lt;m_rgb r=&quot;99&quot; g=&quot;25&quot; b=&quot;8D&quot;/&gt;&lt;m_nBrightness endver=&quot;26206&quot; val=&quot;0&quot;/&gt;&lt;/elem&gt;&lt;elem m_fUsage=&quot;5.68238652764443930443E-11&quot;&gt;&lt;m_msothmcolidx val=&quot;0&quot;/&gt;&lt;m_rgb r=&quot;F9&quot; g=&quot;30&quot; b=&quot;13&quot;/&gt;&lt;m_nBrightness endver=&quot;26206&quot; val=&quot;0&quot;/&gt;&lt;/elem&gt;&lt;elem m_fUsage=&quot;2.42249109862736673657E-11&quot;&gt;&lt;m_msothmcolidx val=&quot;0&quot;/&gt;&lt;m_rgb r=&quot;C6&quot; g=&quot;D9&quot; b=&quot;F1&quot;/&gt;&lt;m_nBrightness endver=&quot;26206&quot; val=&quot;0&quot;/&gt;&lt;/elem&gt;&lt;elem m_fUsage=&quot;1.04280298447595764178E-11&quot;&gt;&lt;m_msothmcolidx val=&quot;0&quot;/&gt;&lt;m_rgb r=&quot;51&quot; g=&quot;51&quot; b=&quot;51&quot;/&gt;&lt;m_nBrightness endver=&quot;26206&quot; val=&quot;0&quot;/&gt;&lt;/elem&gt;&lt;elem m_fUsage=&quot;8.44670417425525828780E-12&quot;&gt;&lt;m_msothmcolidx val=&quot;0&quot;/&gt;&lt;m_rgb r=&quot;10&quot; g=&quot;43&quot; b=&quot;3F&quot;/&gt;&lt;m_nBrightness endver=&quot;26206&quot; val=&quot;0&quot;/&gt;&lt;/elem&gt;&lt;elem m_fUsage=&quot;6.84183038114675969780E-12&quot;&gt;&lt;m_msothmcolidx val=&quot;0&quot;/&gt;&lt;m_rgb r=&quot;10&quot; g=&quot;25&quot; b=&quot;3F&quot;/&gt;&lt;m_nBrightness endver=&quot;26206&quot; val=&quot;0&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7QrrMEcW5pr0Z6alYuEN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4yl7Ag0eK6vC5sm6edaW.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7QrrMEcW5pr0Z6alYuEN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pgBPq7BcC2CqvKavACVSj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RJznqdpKZe5FuhdcEUa_R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jg2U71sbfqDdtbkbgnFgT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y4yLjsPWnF0U_LC54vtMb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OKVcxoGQJps3_mRc5kdF5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qV1nHrggkEO_iicJcGmEQ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xiXss4G4yoSwPKpucFguF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lhqSl_xVyPOUx7HsAOlfz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5LQB_ZkrwYVhAbuJRby42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fq2B5nx03k7K6YUd5K5c6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wAJCK0Asumhjf_Jg3FOOQ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Yf5yssA4mHhen2nD4KsAe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4KMH1GLINJqX8j6IeOBUy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r0AeASToKddLaftN2NQqV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3IZalTWKjoLt_3h6.i31P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JY5FRqUU7wh1.ORtpAO9g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5Iv6Lyf62FgIDOrVrKnmf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DljPGsvGJnQXj_IC2KzPO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arrnWZEg5pxUeSidrvWw4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xfXY2T5922QtWqM1uxSV4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owUL1.l1XB1vVEyvrPfL9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KcSyH1b5OY_DSNGXluujOw"/>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TPWg7KqFxnc3IeS0FrsKe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3QvuQ3c351c2McBYEyGOq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Zf.5HRWZFOIoy7_RaJUrW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zskoG3yeeYOVQNDfg6uWH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uRUQjVHboXE3G.I9mZzEk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pDiXfDAN6MD9RFkL5EkCb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W.n6JrOcOlmquToA5wP_l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emhzXWvW5li2hBBfisSfr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1He7mHKcWlSgclOqsYkAQ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niFhSEB.4WrTXyBCDD2.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RmN4fzyZgoQn66j_r_tA3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CyoH08dcTQ5sHvDQXCtc6g"/>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Mnt1th4pdZJ6qbuEHMO_4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6CE.nIDAqmXb3w2.wIIX9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a7BqpRaBWKSSjC_yzIoMQ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Mn.QRmdyWZx_avzqbGvTa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6Zz4Ofbhf5TabeC_6JvBy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DHm21XLc50RUvtyFLsTPb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fGiC42BBePgaZLQT8kWEh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yZPshiTLYJJ4WyTO3ApD5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2TJnDEG2fungGbIgNOFvu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KCdtVQIxSg.yoj67M0vqfA"/>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qcN7c4YsbOBVgEVTvnvs5g"/>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Sh.Zn3inisJUBCA7EiKxb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sLhfoRCOG58r5yyZu4cwdg"/>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d4DPNRv52WR5DAbvGTQpR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a5KDVPYo1R8tmzCXn1ZA5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e6zd9APG.6J1uQDRF1TvAQ"/>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2ZhLd110bAHqaUX4ogqA"/>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nWWREhwS_Cl5LSHt3qO6_g"/>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n3w3_6GF15nj8FOxeqE8A"/>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MSAtb_d30kDk1lpoWcsLp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IG_theme">
  <a:themeElements>
    <a:clrScheme name="Custom 3">
      <a:dk1>
        <a:sysClr val="windowText" lastClr="000000"/>
      </a:dk1>
      <a:lt1>
        <a:sysClr val="window" lastClr="FFFFFF"/>
      </a:lt1>
      <a:dk2>
        <a:srgbClr val="1F497D"/>
      </a:dk2>
      <a:lt2>
        <a:srgbClr val="EEECE1"/>
      </a:lt2>
      <a:accent1>
        <a:srgbClr val="263E84"/>
      </a:accent1>
      <a:accent2>
        <a:srgbClr val="C0504D"/>
      </a:accent2>
      <a:accent3>
        <a:srgbClr val="9BBB59"/>
      </a:accent3>
      <a:accent4>
        <a:srgbClr val="8064A2"/>
      </a:accent4>
      <a:accent5>
        <a:srgbClr val="00B0F0"/>
      </a:accent5>
      <a:accent6>
        <a:srgbClr val="E8AF27"/>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G_theme" id="{61ABDEFF-AEC6-4681-802A-04EAAA719B2E}" vid="{70A5F6B9-71E0-4515-A549-3938EF76F2F5}"/>
    </a:ext>
  </a:extLst>
</a:theme>
</file>

<file path=ppt/theme/theme2.xml><?xml version="1.0" encoding="utf-8"?>
<a:theme xmlns:a="http://schemas.openxmlformats.org/drawingml/2006/main" name="Forsidur og milliglærur">
  <a:themeElements>
    <a:clrScheme name="Custom 3">
      <a:dk1>
        <a:sysClr val="windowText" lastClr="000000"/>
      </a:dk1>
      <a:lt1>
        <a:sysClr val="window" lastClr="FFFFFF"/>
      </a:lt1>
      <a:dk2>
        <a:srgbClr val="1F497D"/>
      </a:dk2>
      <a:lt2>
        <a:srgbClr val="EEECE1"/>
      </a:lt2>
      <a:accent1>
        <a:srgbClr val="263E84"/>
      </a:accent1>
      <a:accent2>
        <a:srgbClr val="C0504D"/>
      </a:accent2>
      <a:accent3>
        <a:srgbClr val="9BBB59"/>
      </a:accent3>
      <a:accent4>
        <a:srgbClr val="8064A2"/>
      </a:accent4>
      <a:accent5>
        <a:srgbClr val="00B0F0"/>
      </a:accent5>
      <a:accent6>
        <a:srgbClr val="E8AF27"/>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G_Template" id="{A5E491EB-6973-4E15-AA26-7C756DA1C997}" vid="{5B81A9D3-46DD-46D0-B1B2-3E9382E5629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3E16CD950298145A85AD5A14D6E80BE" ma:contentTypeVersion="2" ma:contentTypeDescription="Create a new document." ma:contentTypeScope="" ma:versionID="cb960ffcecd3b7df048ac8cffcfbb012">
  <xsd:schema xmlns:xsd="http://www.w3.org/2001/XMLSchema" xmlns:xs="http://www.w3.org/2001/XMLSchema" xmlns:p="http://schemas.microsoft.com/office/2006/metadata/properties" xmlns:ns2="912652db-6fd6-4ac5-aa85-b1d15e0480de" targetNamespace="http://schemas.microsoft.com/office/2006/metadata/properties" ma:root="true" ma:fieldsID="750800053bd6335ede3fcf38b7a57d37" ns2:_="">
    <xsd:import namespace="912652db-6fd6-4ac5-aa85-b1d15e0480de"/>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2652db-6fd6-4ac5-aa85-b1d15e0480d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68E8B3A-D788-48D7-A0AD-075E6F650049}">
  <ds:schemaRefs>
    <ds:schemaRef ds:uri="http://schemas.microsoft.com/sharepoint/v3/contenttype/forms"/>
  </ds:schemaRefs>
</ds:datastoreItem>
</file>

<file path=customXml/itemProps2.xml><?xml version="1.0" encoding="utf-8"?>
<ds:datastoreItem xmlns:ds="http://schemas.openxmlformats.org/officeDocument/2006/customXml" ds:itemID="{190BB48E-D494-4838-B00F-004674FFB1EC}">
  <ds:schemaRefs>
    <ds:schemaRef ds:uri="http://schemas.microsoft.com/office/2006/metadata/properties"/>
    <ds:schemaRef ds:uri="912652db-6fd6-4ac5-aa85-b1d15e0480de"/>
    <ds:schemaRef ds:uri="http://purl.org/dc/terms/"/>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7A159430-5515-480D-A41B-7515791003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12652db-6fd6-4ac5-aa85-b1d15e0480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Default Theme</Template>
  <TotalTime>12613</TotalTime>
  <Words>900</Words>
  <Application>Microsoft Office PowerPoint</Application>
  <PresentationFormat>Widescreen</PresentationFormat>
  <Paragraphs>149</Paragraphs>
  <Slides>12</Slides>
  <Notes>7</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12</vt:i4>
      </vt:variant>
    </vt:vector>
  </HeadingPairs>
  <TitlesOfParts>
    <vt:vector size="19" baseType="lpstr">
      <vt:lpstr>ＭＳ Ｐゴシック</vt:lpstr>
      <vt:lpstr>Altitude</vt:lpstr>
      <vt:lpstr>Arial</vt:lpstr>
      <vt:lpstr>Calibri</vt:lpstr>
      <vt:lpstr>IG_theme</vt:lpstr>
      <vt:lpstr>Forsidur og milliglærur</vt:lpstr>
      <vt:lpstr>think-cell Slide</vt:lpstr>
      <vt:lpstr>PowerPoint Presentation</vt:lpstr>
      <vt:lpstr>PowerPoint Presentation</vt:lpstr>
      <vt:lpstr>PowerPoint Presentation</vt:lpstr>
      <vt:lpstr>Our other brands in aviation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Magnús Þ. Lúðvíksson</dc:creator>
  <cp:lastModifiedBy>Magnús Þ. Lúðvíksson</cp:lastModifiedBy>
  <cp:revision>922</cp:revision>
  <cp:lastPrinted>2018-05-18T08:33:34Z</cp:lastPrinted>
  <dcterms:created xsi:type="dcterms:W3CDTF">2017-12-05T15:08:39Z</dcterms:created>
  <dcterms:modified xsi:type="dcterms:W3CDTF">2020-03-09T21:24:30Z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0x01010033E16CD950298145A85AD5A14D6E80BE</vt:lpwstr>
  </property>
</Properties>
</file>